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8" r:id="rId3"/>
    <p:sldId id="280" r:id="rId4"/>
    <p:sldId id="286" r:id="rId5"/>
    <p:sldId id="279" r:id="rId6"/>
    <p:sldId id="287" r:id="rId7"/>
    <p:sldId id="260" r:id="rId8"/>
    <p:sldId id="285" r:id="rId9"/>
    <p:sldId id="281" r:id="rId10"/>
  </p:sldIdLst>
  <p:sldSz cx="9144000" cy="5143500" type="screen16x9"/>
  <p:notesSz cx="7010400" cy="9296400"/>
  <p:defaultTextStyle>
    <a:defPPr>
      <a:defRPr lang="en-US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structions" id="{25C5E126-A7C7-ED41-9680-CB218EE614A5}">
          <p14:sldIdLst>
            <p14:sldId id="256"/>
            <p14:sldId id="278"/>
            <p14:sldId id="280"/>
            <p14:sldId id="286"/>
            <p14:sldId id="279"/>
            <p14:sldId id="287"/>
            <p14:sldId id="260"/>
            <p14:sldId id="285"/>
            <p14:sldId id="281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4CE"/>
    <a:srgbClr val="1B0448"/>
    <a:srgbClr val="38383A"/>
    <a:srgbClr val="414141"/>
    <a:srgbClr val="242222"/>
    <a:srgbClr val="474343"/>
    <a:srgbClr val="595555"/>
    <a:srgbClr val="141414"/>
    <a:srgbClr val="42D3C0"/>
    <a:srgbClr val="2A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018" autoAdjust="0"/>
    <p:restoredTop sz="84800" autoAdjust="0"/>
  </p:normalViewPr>
  <p:slideViewPr>
    <p:cSldViewPr snapToGrid="0" showGuides="1">
      <p:cViewPr varScale="1">
        <p:scale>
          <a:sx n="127" d="100"/>
          <a:sy n="127" d="100"/>
        </p:scale>
        <p:origin x="-1080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7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-3780" y="-7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image" Target="../media/image9.png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image" Target="../media/image9.png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7E9F2-B0F2-47D9-AA5D-23B413C3FE66}" type="doc">
      <dgm:prSet loTypeId="urn:microsoft.com/office/officeart/2005/8/layout/hList9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F3243AF-BF5B-4654-924C-ADE1EDD5839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200</a:t>
          </a:r>
          <a:endParaRPr lang="en-IN" dirty="0"/>
        </a:p>
      </dgm:t>
    </dgm:pt>
    <dgm:pt modelId="{F7E8191B-3EDA-4964-811E-D48E02B3B76C}" type="parTrans" cxnId="{60A1092E-FA9B-4FC8-8911-FB681CEEE782}">
      <dgm:prSet/>
      <dgm:spPr/>
      <dgm:t>
        <a:bodyPr/>
        <a:lstStyle/>
        <a:p>
          <a:endParaRPr lang="en-IN"/>
        </a:p>
      </dgm:t>
    </dgm:pt>
    <dgm:pt modelId="{C96D13BB-55C7-4DC3-A77A-360A43847809}" type="sibTrans" cxnId="{60A1092E-FA9B-4FC8-8911-FB681CEEE782}">
      <dgm:prSet/>
      <dgm:spPr/>
      <dgm:t>
        <a:bodyPr/>
        <a:lstStyle/>
        <a:p>
          <a:endParaRPr lang="en-IN"/>
        </a:p>
      </dgm:t>
    </dgm:pt>
    <dgm:pt modelId="{6FE51A58-3B20-46B2-91B0-376EBCC76D00}">
      <dgm:prSet phldrT="[Text]"/>
      <dgm:spPr/>
      <dgm:t>
        <a:bodyPr/>
        <a:lstStyle/>
        <a:p>
          <a:r>
            <a:rPr lang="en-US" dirty="0" smtClean="0"/>
            <a:t>OK</a:t>
          </a:r>
          <a:endParaRPr lang="en-IN" dirty="0"/>
        </a:p>
      </dgm:t>
    </dgm:pt>
    <dgm:pt modelId="{09BF8703-38EB-4A37-A587-D048BD835AA8}" type="parTrans" cxnId="{1AD945FC-9354-431E-84B4-02F7692BBD7F}">
      <dgm:prSet/>
      <dgm:spPr/>
      <dgm:t>
        <a:bodyPr/>
        <a:lstStyle/>
        <a:p>
          <a:endParaRPr lang="en-IN"/>
        </a:p>
      </dgm:t>
    </dgm:pt>
    <dgm:pt modelId="{AD972FCA-CFCB-4789-A65B-9AC53FCFFF3E}" type="sibTrans" cxnId="{1AD945FC-9354-431E-84B4-02F7692BBD7F}">
      <dgm:prSet/>
      <dgm:spPr/>
      <dgm:t>
        <a:bodyPr/>
        <a:lstStyle/>
        <a:p>
          <a:endParaRPr lang="en-IN"/>
        </a:p>
      </dgm:t>
    </dgm:pt>
    <dgm:pt modelId="{B5734D60-D3F8-40D5-B48E-0942674C31C2}">
      <dgm:prSet phldrT="[Text]"/>
      <dgm:spPr/>
      <dgm:t>
        <a:bodyPr/>
        <a:lstStyle/>
        <a:p>
          <a:r>
            <a:rPr lang="en-US" dirty="0" smtClean="0"/>
            <a:t>201</a:t>
          </a:r>
          <a:endParaRPr lang="en-IN" dirty="0"/>
        </a:p>
      </dgm:t>
    </dgm:pt>
    <dgm:pt modelId="{BF800FE7-1D34-40A3-B4F9-8B2FF9EEF994}" type="parTrans" cxnId="{8DE2CF5B-28D4-41ED-B52F-797EB0727B50}">
      <dgm:prSet/>
      <dgm:spPr/>
      <dgm:t>
        <a:bodyPr/>
        <a:lstStyle/>
        <a:p>
          <a:endParaRPr lang="en-IN"/>
        </a:p>
      </dgm:t>
    </dgm:pt>
    <dgm:pt modelId="{2BB77F74-EF99-4D5D-AB96-CD96186276F0}" type="sibTrans" cxnId="{8DE2CF5B-28D4-41ED-B52F-797EB0727B50}">
      <dgm:prSet/>
      <dgm:spPr/>
      <dgm:t>
        <a:bodyPr/>
        <a:lstStyle/>
        <a:p>
          <a:endParaRPr lang="en-IN"/>
        </a:p>
      </dgm:t>
    </dgm:pt>
    <dgm:pt modelId="{173ED4F5-89C6-4196-A144-57C3DED706B1}">
      <dgm:prSet phldrT="[Text]"/>
      <dgm:spPr/>
      <dgm:t>
        <a:bodyPr/>
        <a:lstStyle/>
        <a:p>
          <a:r>
            <a:rPr lang="en-US" dirty="0" smtClean="0"/>
            <a:t>Content created</a:t>
          </a:r>
          <a:endParaRPr lang="en-IN" dirty="0"/>
        </a:p>
      </dgm:t>
    </dgm:pt>
    <dgm:pt modelId="{4FD3C361-F8EF-49C5-8B43-5C9B4BC39FED}" type="parTrans" cxnId="{96887746-B54D-4416-9C86-5EFAA4E674FA}">
      <dgm:prSet/>
      <dgm:spPr/>
      <dgm:t>
        <a:bodyPr/>
        <a:lstStyle/>
        <a:p>
          <a:endParaRPr lang="en-IN"/>
        </a:p>
      </dgm:t>
    </dgm:pt>
    <dgm:pt modelId="{DA6C9437-BC8D-438E-A10C-28573AEF6A4C}" type="sibTrans" cxnId="{96887746-B54D-4416-9C86-5EFAA4E674FA}">
      <dgm:prSet/>
      <dgm:spPr/>
      <dgm:t>
        <a:bodyPr/>
        <a:lstStyle/>
        <a:p>
          <a:endParaRPr lang="en-IN"/>
        </a:p>
      </dgm:t>
    </dgm:pt>
    <dgm:pt modelId="{E108DE4E-4527-43AB-9608-02A411886F8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204</a:t>
          </a:r>
          <a:endParaRPr lang="en-IN" dirty="0"/>
        </a:p>
      </dgm:t>
    </dgm:pt>
    <dgm:pt modelId="{4AC45590-225A-4FA3-95DD-6017E10A8F32}" type="parTrans" cxnId="{32C01FBD-EF86-4836-8664-18D39180E98C}">
      <dgm:prSet/>
      <dgm:spPr/>
      <dgm:t>
        <a:bodyPr/>
        <a:lstStyle/>
        <a:p>
          <a:endParaRPr lang="en-IN"/>
        </a:p>
      </dgm:t>
    </dgm:pt>
    <dgm:pt modelId="{93726AE5-1713-44E7-8448-9EB634D3E592}" type="sibTrans" cxnId="{32C01FBD-EF86-4836-8664-18D39180E98C}">
      <dgm:prSet/>
      <dgm:spPr/>
      <dgm:t>
        <a:bodyPr/>
        <a:lstStyle/>
        <a:p>
          <a:endParaRPr lang="en-IN"/>
        </a:p>
      </dgm:t>
    </dgm:pt>
    <dgm:pt modelId="{7A304358-ABDC-46B0-8C18-1928FF660B82}">
      <dgm:prSet phldrT="[Text]"/>
      <dgm:spPr/>
      <dgm:t>
        <a:bodyPr/>
        <a:lstStyle/>
        <a:p>
          <a:r>
            <a:rPr lang="en-US" dirty="0" smtClean="0"/>
            <a:t>Content deleted</a:t>
          </a:r>
          <a:endParaRPr lang="en-IN" dirty="0"/>
        </a:p>
      </dgm:t>
    </dgm:pt>
    <dgm:pt modelId="{010BFA6F-D1E3-4CCF-B28A-FAD9E27641D0}" type="parTrans" cxnId="{16DC283C-0B1E-471C-9ED0-0EF41F4A1495}">
      <dgm:prSet/>
      <dgm:spPr/>
      <dgm:t>
        <a:bodyPr/>
        <a:lstStyle/>
        <a:p>
          <a:endParaRPr lang="en-IN"/>
        </a:p>
      </dgm:t>
    </dgm:pt>
    <dgm:pt modelId="{6896F9A4-3BCE-49B6-8FC5-00922BC7AFAA}" type="sibTrans" cxnId="{16DC283C-0B1E-471C-9ED0-0EF41F4A1495}">
      <dgm:prSet/>
      <dgm:spPr/>
      <dgm:t>
        <a:bodyPr/>
        <a:lstStyle/>
        <a:p>
          <a:endParaRPr lang="en-IN"/>
        </a:p>
      </dgm:t>
    </dgm:pt>
    <dgm:pt modelId="{548BDEF8-881A-4DFB-A7B6-3EC947567A2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501</a:t>
          </a:r>
          <a:endParaRPr lang="en-IN" dirty="0"/>
        </a:p>
      </dgm:t>
    </dgm:pt>
    <dgm:pt modelId="{C8FE65B5-E665-439E-81D4-5027837EBB12}" type="parTrans" cxnId="{6EF3E2D4-8165-4833-B7B7-4005BBCD1F5F}">
      <dgm:prSet/>
      <dgm:spPr/>
      <dgm:t>
        <a:bodyPr/>
        <a:lstStyle/>
        <a:p>
          <a:endParaRPr lang="en-IN"/>
        </a:p>
      </dgm:t>
    </dgm:pt>
    <dgm:pt modelId="{0C81042A-6F9D-4082-88BA-E9D0663C6915}" type="sibTrans" cxnId="{6EF3E2D4-8165-4833-B7B7-4005BBCD1F5F}">
      <dgm:prSet/>
      <dgm:spPr/>
      <dgm:t>
        <a:bodyPr/>
        <a:lstStyle/>
        <a:p>
          <a:endParaRPr lang="en-IN"/>
        </a:p>
      </dgm:t>
    </dgm:pt>
    <dgm:pt modelId="{1DFFD54D-B6A5-4271-86BD-55E880BA3BD6}">
      <dgm:prSet phldrT="[Text]"/>
      <dgm:spPr/>
      <dgm:t>
        <a:bodyPr/>
        <a:lstStyle/>
        <a:p>
          <a:r>
            <a:rPr lang="en-US" dirty="0" smtClean="0"/>
            <a:t>Command not implemented on server</a:t>
          </a:r>
          <a:endParaRPr lang="en-IN" dirty="0"/>
        </a:p>
      </dgm:t>
    </dgm:pt>
    <dgm:pt modelId="{2EE2BF0F-31C9-407D-9F4A-17E8F15B9687}" type="parTrans" cxnId="{DC7FB394-3DED-42FB-97BF-50DBE50F71F4}">
      <dgm:prSet/>
      <dgm:spPr/>
      <dgm:t>
        <a:bodyPr/>
        <a:lstStyle/>
        <a:p>
          <a:endParaRPr lang="en-IN"/>
        </a:p>
      </dgm:t>
    </dgm:pt>
    <dgm:pt modelId="{E2485D8E-0E75-4822-BBF9-26699CF62B0B}" type="sibTrans" cxnId="{DC7FB394-3DED-42FB-97BF-50DBE50F71F4}">
      <dgm:prSet/>
      <dgm:spPr/>
      <dgm:t>
        <a:bodyPr/>
        <a:lstStyle/>
        <a:p>
          <a:endParaRPr lang="en-IN"/>
        </a:p>
      </dgm:t>
    </dgm:pt>
    <dgm:pt modelId="{B2601BAD-9349-495E-98FB-F0F00E084BC0}" type="pres">
      <dgm:prSet presAssocID="{BB67E9F2-B0F2-47D9-AA5D-23B413C3FE66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E1A37894-8684-4839-B498-CDA610D24825}" type="pres">
      <dgm:prSet presAssocID="{4F3243AF-BF5B-4654-924C-ADE1EDD58396}" presName="posSpace" presStyleCnt="0"/>
      <dgm:spPr/>
    </dgm:pt>
    <dgm:pt modelId="{BA8BA286-0B7E-4362-83A7-7EE6A3F54EEE}" type="pres">
      <dgm:prSet presAssocID="{4F3243AF-BF5B-4654-924C-ADE1EDD58396}" presName="vertFlow" presStyleCnt="0"/>
      <dgm:spPr/>
    </dgm:pt>
    <dgm:pt modelId="{0980B5A7-E8E8-4146-AD9A-2ED5155E20B0}" type="pres">
      <dgm:prSet presAssocID="{4F3243AF-BF5B-4654-924C-ADE1EDD58396}" presName="topSpace" presStyleCnt="0"/>
      <dgm:spPr/>
    </dgm:pt>
    <dgm:pt modelId="{E070FEB6-2B58-410F-90A8-6556CD1C86F0}" type="pres">
      <dgm:prSet presAssocID="{4F3243AF-BF5B-4654-924C-ADE1EDD58396}" presName="firstComp" presStyleCnt="0"/>
      <dgm:spPr/>
    </dgm:pt>
    <dgm:pt modelId="{D3105DCA-59AB-4BA3-AC43-756BC613F820}" type="pres">
      <dgm:prSet presAssocID="{4F3243AF-BF5B-4654-924C-ADE1EDD58396}" presName="firstChild" presStyleLbl="bgAccFollowNode1" presStyleIdx="0" presStyleCnt="4"/>
      <dgm:spPr/>
      <dgm:t>
        <a:bodyPr/>
        <a:lstStyle/>
        <a:p>
          <a:endParaRPr lang="en-IN"/>
        </a:p>
      </dgm:t>
    </dgm:pt>
    <dgm:pt modelId="{AE7797D6-204A-444B-A19B-EA9110EB9896}" type="pres">
      <dgm:prSet presAssocID="{4F3243AF-BF5B-4654-924C-ADE1EDD5839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FFF792E-5E59-48F1-8AF6-07B048106384}" type="pres">
      <dgm:prSet presAssocID="{4F3243AF-BF5B-4654-924C-ADE1EDD58396}" presName="negSpace" presStyleCnt="0"/>
      <dgm:spPr/>
    </dgm:pt>
    <dgm:pt modelId="{152CD9E2-C392-4252-87A4-82E3446B3CDA}" type="pres">
      <dgm:prSet presAssocID="{4F3243AF-BF5B-4654-924C-ADE1EDD58396}" presName="circle" presStyleLbl="node1" presStyleIdx="0" presStyleCnt="4"/>
      <dgm:spPr/>
      <dgm:t>
        <a:bodyPr/>
        <a:lstStyle/>
        <a:p>
          <a:endParaRPr lang="en-IN"/>
        </a:p>
      </dgm:t>
    </dgm:pt>
    <dgm:pt modelId="{82303B28-AC64-4A94-9DCC-4DC17DAF0759}" type="pres">
      <dgm:prSet presAssocID="{C96D13BB-55C7-4DC3-A77A-360A43847809}" presName="transSpace" presStyleCnt="0"/>
      <dgm:spPr/>
    </dgm:pt>
    <dgm:pt modelId="{1505D64A-7138-45EB-8A65-793A1EC81A63}" type="pres">
      <dgm:prSet presAssocID="{B5734D60-D3F8-40D5-B48E-0942674C31C2}" presName="posSpace" presStyleCnt="0"/>
      <dgm:spPr/>
    </dgm:pt>
    <dgm:pt modelId="{3D1E2BFF-6605-4263-9A51-64C0052BD346}" type="pres">
      <dgm:prSet presAssocID="{B5734D60-D3F8-40D5-B48E-0942674C31C2}" presName="vertFlow" presStyleCnt="0"/>
      <dgm:spPr/>
    </dgm:pt>
    <dgm:pt modelId="{409FC467-1243-4410-8C93-D2712A14727B}" type="pres">
      <dgm:prSet presAssocID="{B5734D60-D3F8-40D5-B48E-0942674C31C2}" presName="topSpace" presStyleCnt="0"/>
      <dgm:spPr/>
    </dgm:pt>
    <dgm:pt modelId="{F09B2D4B-AA91-4109-8D76-EF42334F573F}" type="pres">
      <dgm:prSet presAssocID="{B5734D60-D3F8-40D5-B48E-0942674C31C2}" presName="firstComp" presStyleCnt="0"/>
      <dgm:spPr/>
    </dgm:pt>
    <dgm:pt modelId="{E4A707AE-5B48-4DB7-8DFB-A45CB9B25463}" type="pres">
      <dgm:prSet presAssocID="{B5734D60-D3F8-40D5-B48E-0942674C31C2}" presName="firstChild" presStyleLbl="bgAccFollowNode1" presStyleIdx="1" presStyleCnt="4"/>
      <dgm:spPr/>
      <dgm:t>
        <a:bodyPr/>
        <a:lstStyle/>
        <a:p>
          <a:endParaRPr lang="en-IN"/>
        </a:p>
      </dgm:t>
    </dgm:pt>
    <dgm:pt modelId="{36984658-845D-4732-88AD-7BC16BF89118}" type="pres">
      <dgm:prSet presAssocID="{B5734D60-D3F8-40D5-B48E-0942674C31C2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47A478A-BA89-4E13-9EFE-6E90283FB4B2}" type="pres">
      <dgm:prSet presAssocID="{B5734D60-D3F8-40D5-B48E-0942674C31C2}" presName="negSpace" presStyleCnt="0"/>
      <dgm:spPr/>
    </dgm:pt>
    <dgm:pt modelId="{5797BF0F-5F99-4FCD-A057-871C1D763BCD}" type="pres">
      <dgm:prSet presAssocID="{B5734D60-D3F8-40D5-B48E-0942674C31C2}" presName="circle" presStyleLbl="node1" presStyleIdx="1" presStyleCnt="4"/>
      <dgm:spPr/>
      <dgm:t>
        <a:bodyPr/>
        <a:lstStyle/>
        <a:p>
          <a:endParaRPr lang="en-IN"/>
        </a:p>
      </dgm:t>
    </dgm:pt>
    <dgm:pt modelId="{09380310-C626-4817-999F-C7334F0E68F6}" type="pres">
      <dgm:prSet presAssocID="{2BB77F74-EF99-4D5D-AB96-CD96186276F0}" presName="transSpace" presStyleCnt="0"/>
      <dgm:spPr/>
    </dgm:pt>
    <dgm:pt modelId="{526A4359-CB08-429C-9E88-5490D416E841}" type="pres">
      <dgm:prSet presAssocID="{E108DE4E-4527-43AB-9608-02A411886F8B}" presName="posSpace" presStyleCnt="0"/>
      <dgm:spPr/>
    </dgm:pt>
    <dgm:pt modelId="{1EE2A928-9EAB-47A1-AA1E-56F8F486211A}" type="pres">
      <dgm:prSet presAssocID="{E108DE4E-4527-43AB-9608-02A411886F8B}" presName="vertFlow" presStyleCnt="0"/>
      <dgm:spPr/>
    </dgm:pt>
    <dgm:pt modelId="{45086B81-3A7E-4A9B-9E3B-3B884A059AE6}" type="pres">
      <dgm:prSet presAssocID="{E108DE4E-4527-43AB-9608-02A411886F8B}" presName="topSpace" presStyleCnt="0"/>
      <dgm:spPr/>
    </dgm:pt>
    <dgm:pt modelId="{10446CD2-27D3-423A-9EEE-FDF90D1D08BF}" type="pres">
      <dgm:prSet presAssocID="{E108DE4E-4527-43AB-9608-02A411886F8B}" presName="firstComp" presStyleCnt="0"/>
      <dgm:spPr/>
    </dgm:pt>
    <dgm:pt modelId="{39042D6B-648A-479E-9455-6A6C74CD25FC}" type="pres">
      <dgm:prSet presAssocID="{E108DE4E-4527-43AB-9608-02A411886F8B}" presName="firstChild" presStyleLbl="bgAccFollowNode1" presStyleIdx="2" presStyleCnt="4"/>
      <dgm:spPr/>
      <dgm:t>
        <a:bodyPr/>
        <a:lstStyle/>
        <a:p>
          <a:endParaRPr lang="en-IN"/>
        </a:p>
      </dgm:t>
    </dgm:pt>
    <dgm:pt modelId="{8060999E-04E0-4532-9897-9961CEB527A5}" type="pres">
      <dgm:prSet presAssocID="{E108DE4E-4527-43AB-9608-02A411886F8B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E41F24-4A8A-4E1A-B6E7-484C1672D858}" type="pres">
      <dgm:prSet presAssocID="{E108DE4E-4527-43AB-9608-02A411886F8B}" presName="negSpace" presStyleCnt="0"/>
      <dgm:spPr/>
    </dgm:pt>
    <dgm:pt modelId="{9DD14FCE-7FB9-48BD-99D0-2FE1F8492AB8}" type="pres">
      <dgm:prSet presAssocID="{E108DE4E-4527-43AB-9608-02A411886F8B}" presName="circle" presStyleLbl="node1" presStyleIdx="2" presStyleCnt="4"/>
      <dgm:spPr/>
      <dgm:t>
        <a:bodyPr/>
        <a:lstStyle/>
        <a:p>
          <a:endParaRPr lang="en-IN"/>
        </a:p>
      </dgm:t>
    </dgm:pt>
    <dgm:pt modelId="{ADF3D97A-E94C-4BC1-B90F-3B9A2F92EBA5}" type="pres">
      <dgm:prSet presAssocID="{93726AE5-1713-44E7-8448-9EB634D3E592}" presName="transSpace" presStyleCnt="0"/>
      <dgm:spPr/>
    </dgm:pt>
    <dgm:pt modelId="{76E3DC2C-92D0-4AAF-A768-274ACDB647A5}" type="pres">
      <dgm:prSet presAssocID="{548BDEF8-881A-4DFB-A7B6-3EC947567A27}" presName="posSpace" presStyleCnt="0"/>
      <dgm:spPr/>
    </dgm:pt>
    <dgm:pt modelId="{BA495908-0257-4A45-A0C8-FEC7D19D7DF7}" type="pres">
      <dgm:prSet presAssocID="{548BDEF8-881A-4DFB-A7B6-3EC947567A27}" presName="vertFlow" presStyleCnt="0"/>
      <dgm:spPr/>
    </dgm:pt>
    <dgm:pt modelId="{6B42912D-07F5-4A59-8972-31865AF60622}" type="pres">
      <dgm:prSet presAssocID="{548BDEF8-881A-4DFB-A7B6-3EC947567A27}" presName="topSpace" presStyleCnt="0"/>
      <dgm:spPr/>
    </dgm:pt>
    <dgm:pt modelId="{C87BC16A-C910-43BD-936A-B33201D1F7CB}" type="pres">
      <dgm:prSet presAssocID="{548BDEF8-881A-4DFB-A7B6-3EC947567A27}" presName="firstComp" presStyleCnt="0"/>
      <dgm:spPr/>
    </dgm:pt>
    <dgm:pt modelId="{5C1E129D-CE14-40D7-B52E-0EDDD3790060}" type="pres">
      <dgm:prSet presAssocID="{548BDEF8-881A-4DFB-A7B6-3EC947567A27}" presName="firstChild" presStyleLbl="bgAccFollowNode1" presStyleIdx="3" presStyleCnt="4"/>
      <dgm:spPr/>
      <dgm:t>
        <a:bodyPr/>
        <a:lstStyle/>
        <a:p>
          <a:endParaRPr lang="en-IN"/>
        </a:p>
      </dgm:t>
    </dgm:pt>
    <dgm:pt modelId="{30983552-0067-4F73-AB54-008B07D12084}" type="pres">
      <dgm:prSet presAssocID="{548BDEF8-881A-4DFB-A7B6-3EC947567A27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1181A1B-9037-42DD-9538-D68B2E0959E4}" type="pres">
      <dgm:prSet presAssocID="{548BDEF8-881A-4DFB-A7B6-3EC947567A27}" presName="negSpace" presStyleCnt="0"/>
      <dgm:spPr/>
    </dgm:pt>
    <dgm:pt modelId="{50E00EC9-B13E-424D-B98F-FDBC9EE7545D}" type="pres">
      <dgm:prSet presAssocID="{548BDEF8-881A-4DFB-A7B6-3EC947567A27}" presName="circle" presStyleLbl="node1" presStyleIdx="3" presStyleCnt="4"/>
      <dgm:spPr/>
      <dgm:t>
        <a:bodyPr/>
        <a:lstStyle/>
        <a:p>
          <a:endParaRPr lang="en-IN"/>
        </a:p>
      </dgm:t>
    </dgm:pt>
  </dgm:ptLst>
  <dgm:cxnLst>
    <dgm:cxn modelId="{E6491DFD-251E-43E4-8359-33CAD694C77A}" type="presOf" srcId="{173ED4F5-89C6-4196-A144-57C3DED706B1}" destId="{36984658-845D-4732-88AD-7BC16BF89118}" srcOrd="1" destOrd="0" presId="urn:microsoft.com/office/officeart/2005/8/layout/hList9"/>
    <dgm:cxn modelId="{6EA7B602-7A14-4650-9108-E61C82A93947}" type="presOf" srcId="{6FE51A58-3B20-46B2-91B0-376EBCC76D00}" destId="{D3105DCA-59AB-4BA3-AC43-756BC613F820}" srcOrd="0" destOrd="0" presId="urn:microsoft.com/office/officeart/2005/8/layout/hList9"/>
    <dgm:cxn modelId="{2D19E464-4FAF-414F-8666-F6BAC0C13AF0}" type="presOf" srcId="{4F3243AF-BF5B-4654-924C-ADE1EDD58396}" destId="{152CD9E2-C392-4252-87A4-82E3446B3CDA}" srcOrd="0" destOrd="0" presId="urn:microsoft.com/office/officeart/2005/8/layout/hList9"/>
    <dgm:cxn modelId="{60A1092E-FA9B-4FC8-8911-FB681CEEE782}" srcId="{BB67E9F2-B0F2-47D9-AA5D-23B413C3FE66}" destId="{4F3243AF-BF5B-4654-924C-ADE1EDD58396}" srcOrd="0" destOrd="0" parTransId="{F7E8191B-3EDA-4964-811E-D48E02B3B76C}" sibTransId="{C96D13BB-55C7-4DC3-A77A-360A43847809}"/>
    <dgm:cxn modelId="{96887746-B54D-4416-9C86-5EFAA4E674FA}" srcId="{B5734D60-D3F8-40D5-B48E-0942674C31C2}" destId="{173ED4F5-89C6-4196-A144-57C3DED706B1}" srcOrd="0" destOrd="0" parTransId="{4FD3C361-F8EF-49C5-8B43-5C9B4BC39FED}" sibTransId="{DA6C9437-BC8D-438E-A10C-28573AEF6A4C}"/>
    <dgm:cxn modelId="{16DC283C-0B1E-471C-9ED0-0EF41F4A1495}" srcId="{E108DE4E-4527-43AB-9608-02A411886F8B}" destId="{7A304358-ABDC-46B0-8C18-1928FF660B82}" srcOrd="0" destOrd="0" parTransId="{010BFA6F-D1E3-4CCF-B28A-FAD9E27641D0}" sibTransId="{6896F9A4-3BCE-49B6-8FC5-00922BC7AFAA}"/>
    <dgm:cxn modelId="{85E9CCA5-AAC9-4F6C-87F0-A8C5356A857D}" type="presOf" srcId="{173ED4F5-89C6-4196-A144-57C3DED706B1}" destId="{E4A707AE-5B48-4DB7-8DFB-A45CB9B25463}" srcOrd="0" destOrd="0" presId="urn:microsoft.com/office/officeart/2005/8/layout/hList9"/>
    <dgm:cxn modelId="{FACF1B03-F713-4A26-AB5C-67122B291D94}" type="presOf" srcId="{BB67E9F2-B0F2-47D9-AA5D-23B413C3FE66}" destId="{B2601BAD-9349-495E-98FB-F0F00E084BC0}" srcOrd="0" destOrd="0" presId="urn:microsoft.com/office/officeart/2005/8/layout/hList9"/>
    <dgm:cxn modelId="{8DE2CF5B-28D4-41ED-B52F-797EB0727B50}" srcId="{BB67E9F2-B0F2-47D9-AA5D-23B413C3FE66}" destId="{B5734D60-D3F8-40D5-B48E-0942674C31C2}" srcOrd="1" destOrd="0" parTransId="{BF800FE7-1D34-40A3-B4F9-8B2FF9EEF994}" sibTransId="{2BB77F74-EF99-4D5D-AB96-CD96186276F0}"/>
    <dgm:cxn modelId="{32C01FBD-EF86-4836-8664-18D39180E98C}" srcId="{BB67E9F2-B0F2-47D9-AA5D-23B413C3FE66}" destId="{E108DE4E-4527-43AB-9608-02A411886F8B}" srcOrd="2" destOrd="0" parTransId="{4AC45590-225A-4FA3-95DD-6017E10A8F32}" sibTransId="{93726AE5-1713-44E7-8448-9EB634D3E592}"/>
    <dgm:cxn modelId="{AF6DA0D3-47E6-4790-89D3-488D67473E7B}" type="presOf" srcId="{B5734D60-D3F8-40D5-B48E-0942674C31C2}" destId="{5797BF0F-5F99-4FCD-A057-871C1D763BCD}" srcOrd="0" destOrd="0" presId="urn:microsoft.com/office/officeart/2005/8/layout/hList9"/>
    <dgm:cxn modelId="{DC7FB394-3DED-42FB-97BF-50DBE50F71F4}" srcId="{548BDEF8-881A-4DFB-A7B6-3EC947567A27}" destId="{1DFFD54D-B6A5-4271-86BD-55E880BA3BD6}" srcOrd="0" destOrd="0" parTransId="{2EE2BF0F-31C9-407D-9F4A-17E8F15B9687}" sibTransId="{E2485D8E-0E75-4822-BBF9-26699CF62B0B}"/>
    <dgm:cxn modelId="{D40EF990-FEBB-4B0F-A819-49392AB64AF9}" type="presOf" srcId="{7A304358-ABDC-46B0-8C18-1928FF660B82}" destId="{39042D6B-648A-479E-9455-6A6C74CD25FC}" srcOrd="0" destOrd="0" presId="urn:microsoft.com/office/officeart/2005/8/layout/hList9"/>
    <dgm:cxn modelId="{78964830-1857-4ED4-9DDA-428FB94221B9}" type="presOf" srcId="{548BDEF8-881A-4DFB-A7B6-3EC947567A27}" destId="{50E00EC9-B13E-424D-B98F-FDBC9EE7545D}" srcOrd="0" destOrd="0" presId="urn:microsoft.com/office/officeart/2005/8/layout/hList9"/>
    <dgm:cxn modelId="{A2048E0D-E424-4499-A9CC-BBEA6E6BCED8}" type="presOf" srcId="{6FE51A58-3B20-46B2-91B0-376EBCC76D00}" destId="{AE7797D6-204A-444B-A19B-EA9110EB9896}" srcOrd="1" destOrd="0" presId="urn:microsoft.com/office/officeart/2005/8/layout/hList9"/>
    <dgm:cxn modelId="{1AD945FC-9354-431E-84B4-02F7692BBD7F}" srcId="{4F3243AF-BF5B-4654-924C-ADE1EDD58396}" destId="{6FE51A58-3B20-46B2-91B0-376EBCC76D00}" srcOrd="0" destOrd="0" parTransId="{09BF8703-38EB-4A37-A587-D048BD835AA8}" sibTransId="{AD972FCA-CFCB-4789-A65B-9AC53FCFFF3E}"/>
    <dgm:cxn modelId="{14876B46-165B-499F-98CA-AE8680A1723D}" type="presOf" srcId="{7A304358-ABDC-46B0-8C18-1928FF660B82}" destId="{8060999E-04E0-4532-9897-9961CEB527A5}" srcOrd="1" destOrd="0" presId="urn:microsoft.com/office/officeart/2005/8/layout/hList9"/>
    <dgm:cxn modelId="{07AF86FE-93AF-4A19-ADE0-A049CDB89064}" type="presOf" srcId="{1DFFD54D-B6A5-4271-86BD-55E880BA3BD6}" destId="{30983552-0067-4F73-AB54-008B07D12084}" srcOrd="1" destOrd="0" presId="urn:microsoft.com/office/officeart/2005/8/layout/hList9"/>
    <dgm:cxn modelId="{22CA0996-E42B-4FCE-BC0C-BEFE5D6A69C3}" type="presOf" srcId="{1DFFD54D-B6A5-4271-86BD-55E880BA3BD6}" destId="{5C1E129D-CE14-40D7-B52E-0EDDD3790060}" srcOrd="0" destOrd="0" presId="urn:microsoft.com/office/officeart/2005/8/layout/hList9"/>
    <dgm:cxn modelId="{1565D5B0-ED20-499A-BCDA-EE58E79AD539}" type="presOf" srcId="{E108DE4E-4527-43AB-9608-02A411886F8B}" destId="{9DD14FCE-7FB9-48BD-99D0-2FE1F8492AB8}" srcOrd="0" destOrd="0" presId="urn:microsoft.com/office/officeart/2005/8/layout/hList9"/>
    <dgm:cxn modelId="{6EF3E2D4-8165-4833-B7B7-4005BBCD1F5F}" srcId="{BB67E9F2-B0F2-47D9-AA5D-23B413C3FE66}" destId="{548BDEF8-881A-4DFB-A7B6-3EC947567A27}" srcOrd="3" destOrd="0" parTransId="{C8FE65B5-E665-439E-81D4-5027837EBB12}" sibTransId="{0C81042A-6F9D-4082-88BA-E9D0663C6915}"/>
    <dgm:cxn modelId="{521EB506-2F9A-4BCB-87AE-4E97203F8E63}" type="presParOf" srcId="{B2601BAD-9349-495E-98FB-F0F00E084BC0}" destId="{E1A37894-8684-4839-B498-CDA610D24825}" srcOrd="0" destOrd="0" presId="urn:microsoft.com/office/officeart/2005/8/layout/hList9"/>
    <dgm:cxn modelId="{7BA076A5-3503-4558-BEDE-BEE4C61F5BF6}" type="presParOf" srcId="{B2601BAD-9349-495E-98FB-F0F00E084BC0}" destId="{BA8BA286-0B7E-4362-83A7-7EE6A3F54EEE}" srcOrd="1" destOrd="0" presId="urn:microsoft.com/office/officeart/2005/8/layout/hList9"/>
    <dgm:cxn modelId="{762B7D31-4939-494D-B6F0-30C5105A22B2}" type="presParOf" srcId="{BA8BA286-0B7E-4362-83A7-7EE6A3F54EEE}" destId="{0980B5A7-E8E8-4146-AD9A-2ED5155E20B0}" srcOrd="0" destOrd="0" presId="urn:microsoft.com/office/officeart/2005/8/layout/hList9"/>
    <dgm:cxn modelId="{2C8B4B71-660F-4509-8791-8292294B467B}" type="presParOf" srcId="{BA8BA286-0B7E-4362-83A7-7EE6A3F54EEE}" destId="{E070FEB6-2B58-410F-90A8-6556CD1C86F0}" srcOrd="1" destOrd="0" presId="urn:microsoft.com/office/officeart/2005/8/layout/hList9"/>
    <dgm:cxn modelId="{27FD58FE-18C1-440B-82CA-0F1921CAE971}" type="presParOf" srcId="{E070FEB6-2B58-410F-90A8-6556CD1C86F0}" destId="{D3105DCA-59AB-4BA3-AC43-756BC613F820}" srcOrd="0" destOrd="0" presId="urn:microsoft.com/office/officeart/2005/8/layout/hList9"/>
    <dgm:cxn modelId="{A3322072-4C0E-4694-9ADB-5391EB6B9733}" type="presParOf" srcId="{E070FEB6-2B58-410F-90A8-6556CD1C86F0}" destId="{AE7797D6-204A-444B-A19B-EA9110EB9896}" srcOrd="1" destOrd="0" presId="urn:microsoft.com/office/officeart/2005/8/layout/hList9"/>
    <dgm:cxn modelId="{97F9749F-442C-41DD-BC8F-327AD256203D}" type="presParOf" srcId="{B2601BAD-9349-495E-98FB-F0F00E084BC0}" destId="{4FFF792E-5E59-48F1-8AF6-07B048106384}" srcOrd="2" destOrd="0" presId="urn:microsoft.com/office/officeart/2005/8/layout/hList9"/>
    <dgm:cxn modelId="{ECFB4589-0257-491E-AFD7-CFB77BF5AA5F}" type="presParOf" srcId="{B2601BAD-9349-495E-98FB-F0F00E084BC0}" destId="{152CD9E2-C392-4252-87A4-82E3446B3CDA}" srcOrd="3" destOrd="0" presId="urn:microsoft.com/office/officeart/2005/8/layout/hList9"/>
    <dgm:cxn modelId="{C8377821-D9EB-4A85-91EA-BDDC86F70E83}" type="presParOf" srcId="{B2601BAD-9349-495E-98FB-F0F00E084BC0}" destId="{82303B28-AC64-4A94-9DCC-4DC17DAF0759}" srcOrd="4" destOrd="0" presId="urn:microsoft.com/office/officeart/2005/8/layout/hList9"/>
    <dgm:cxn modelId="{58347B31-1B60-4EC5-BC48-8325C7C63572}" type="presParOf" srcId="{B2601BAD-9349-495E-98FB-F0F00E084BC0}" destId="{1505D64A-7138-45EB-8A65-793A1EC81A63}" srcOrd="5" destOrd="0" presId="urn:microsoft.com/office/officeart/2005/8/layout/hList9"/>
    <dgm:cxn modelId="{A299A1B9-78A8-4E9E-A039-10C0DBCBD3AB}" type="presParOf" srcId="{B2601BAD-9349-495E-98FB-F0F00E084BC0}" destId="{3D1E2BFF-6605-4263-9A51-64C0052BD346}" srcOrd="6" destOrd="0" presId="urn:microsoft.com/office/officeart/2005/8/layout/hList9"/>
    <dgm:cxn modelId="{5108F05A-E182-43EA-A851-095268AC5EE2}" type="presParOf" srcId="{3D1E2BFF-6605-4263-9A51-64C0052BD346}" destId="{409FC467-1243-4410-8C93-D2712A14727B}" srcOrd="0" destOrd="0" presId="urn:microsoft.com/office/officeart/2005/8/layout/hList9"/>
    <dgm:cxn modelId="{D79E8C1F-F15A-4F8B-B16D-716589085796}" type="presParOf" srcId="{3D1E2BFF-6605-4263-9A51-64C0052BD346}" destId="{F09B2D4B-AA91-4109-8D76-EF42334F573F}" srcOrd="1" destOrd="0" presId="urn:microsoft.com/office/officeart/2005/8/layout/hList9"/>
    <dgm:cxn modelId="{88CB7263-7A50-4495-953F-D8263F38DC31}" type="presParOf" srcId="{F09B2D4B-AA91-4109-8D76-EF42334F573F}" destId="{E4A707AE-5B48-4DB7-8DFB-A45CB9B25463}" srcOrd="0" destOrd="0" presId="urn:microsoft.com/office/officeart/2005/8/layout/hList9"/>
    <dgm:cxn modelId="{256A5563-891B-42A0-BA5D-2667420BD9D0}" type="presParOf" srcId="{F09B2D4B-AA91-4109-8D76-EF42334F573F}" destId="{36984658-845D-4732-88AD-7BC16BF89118}" srcOrd="1" destOrd="0" presId="urn:microsoft.com/office/officeart/2005/8/layout/hList9"/>
    <dgm:cxn modelId="{D6DB7B1C-A927-4049-919E-BFA904269005}" type="presParOf" srcId="{B2601BAD-9349-495E-98FB-F0F00E084BC0}" destId="{F47A478A-BA89-4E13-9EFE-6E90283FB4B2}" srcOrd="7" destOrd="0" presId="urn:microsoft.com/office/officeart/2005/8/layout/hList9"/>
    <dgm:cxn modelId="{5E8B8357-7CC6-4FBE-92E1-05BC4E5E572B}" type="presParOf" srcId="{B2601BAD-9349-495E-98FB-F0F00E084BC0}" destId="{5797BF0F-5F99-4FCD-A057-871C1D763BCD}" srcOrd="8" destOrd="0" presId="urn:microsoft.com/office/officeart/2005/8/layout/hList9"/>
    <dgm:cxn modelId="{FFD8BFD4-533E-4639-835A-2CAAF4CCE78C}" type="presParOf" srcId="{B2601BAD-9349-495E-98FB-F0F00E084BC0}" destId="{09380310-C626-4817-999F-C7334F0E68F6}" srcOrd="9" destOrd="0" presId="urn:microsoft.com/office/officeart/2005/8/layout/hList9"/>
    <dgm:cxn modelId="{19CD5777-3DB0-43DD-B151-5EE470E4CFFD}" type="presParOf" srcId="{B2601BAD-9349-495E-98FB-F0F00E084BC0}" destId="{526A4359-CB08-429C-9E88-5490D416E841}" srcOrd="10" destOrd="0" presId="urn:microsoft.com/office/officeart/2005/8/layout/hList9"/>
    <dgm:cxn modelId="{F50C671C-2DC3-4AE0-8564-84BFD8F6F0D0}" type="presParOf" srcId="{B2601BAD-9349-495E-98FB-F0F00E084BC0}" destId="{1EE2A928-9EAB-47A1-AA1E-56F8F486211A}" srcOrd="11" destOrd="0" presId="urn:microsoft.com/office/officeart/2005/8/layout/hList9"/>
    <dgm:cxn modelId="{1C1ACCF0-1051-4AC5-81C8-F3FD3A235585}" type="presParOf" srcId="{1EE2A928-9EAB-47A1-AA1E-56F8F486211A}" destId="{45086B81-3A7E-4A9B-9E3B-3B884A059AE6}" srcOrd="0" destOrd="0" presId="urn:microsoft.com/office/officeart/2005/8/layout/hList9"/>
    <dgm:cxn modelId="{D0F1A83C-A00E-4095-B909-0AD19F6D602B}" type="presParOf" srcId="{1EE2A928-9EAB-47A1-AA1E-56F8F486211A}" destId="{10446CD2-27D3-423A-9EEE-FDF90D1D08BF}" srcOrd="1" destOrd="0" presId="urn:microsoft.com/office/officeart/2005/8/layout/hList9"/>
    <dgm:cxn modelId="{D4DD9C3B-4568-478D-A9FD-0D66C1BA77DA}" type="presParOf" srcId="{10446CD2-27D3-423A-9EEE-FDF90D1D08BF}" destId="{39042D6B-648A-479E-9455-6A6C74CD25FC}" srcOrd="0" destOrd="0" presId="urn:microsoft.com/office/officeart/2005/8/layout/hList9"/>
    <dgm:cxn modelId="{EB311B13-7BBF-451E-BC8C-D0396E6DAC2A}" type="presParOf" srcId="{10446CD2-27D3-423A-9EEE-FDF90D1D08BF}" destId="{8060999E-04E0-4532-9897-9961CEB527A5}" srcOrd="1" destOrd="0" presId="urn:microsoft.com/office/officeart/2005/8/layout/hList9"/>
    <dgm:cxn modelId="{9F4AD342-FDD1-4912-8F7A-D8EF260C9D64}" type="presParOf" srcId="{B2601BAD-9349-495E-98FB-F0F00E084BC0}" destId="{BEE41F24-4A8A-4E1A-B6E7-484C1672D858}" srcOrd="12" destOrd="0" presId="urn:microsoft.com/office/officeart/2005/8/layout/hList9"/>
    <dgm:cxn modelId="{EFC4444E-7294-466D-A672-93BB0C8C0C12}" type="presParOf" srcId="{B2601BAD-9349-495E-98FB-F0F00E084BC0}" destId="{9DD14FCE-7FB9-48BD-99D0-2FE1F8492AB8}" srcOrd="13" destOrd="0" presId="urn:microsoft.com/office/officeart/2005/8/layout/hList9"/>
    <dgm:cxn modelId="{0447B652-C2E7-4C60-B59D-32E0E68B49DB}" type="presParOf" srcId="{B2601BAD-9349-495E-98FB-F0F00E084BC0}" destId="{ADF3D97A-E94C-4BC1-B90F-3B9A2F92EBA5}" srcOrd="14" destOrd="0" presId="urn:microsoft.com/office/officeart/2005/8/layout/hList9"/>
    <dgm:cxn modelId="{3405E4EA-7AE2-43DB-9577-8177C44B9FEE}" type="presParOf" srcId="{B2601BAD-9349-495E-98FB-F0F00E084BC0}" destId="{76E3DC2C-92D0-4AAF-A768-274ACDB647A5}" srcOrd="15" destOrd="0" presId="urn:microsoft.com/office/officeart/2005/8/layout/hList9"/>
    <dgm:cxn modelId="{5E26A10F-D057-4A47-8B22-D8699B25FBC6}" type="presParOf" srcId="{B2601BAD-9349-495E-98FB-F0F00E084BC0}" destId="{BA495908-0257-4A45-A0C8-FEC7D19D7DF7}" srcOrd="16" destOrd="0" presId="urn:microsoft.com/office/officeart/2005/8/layout/hList9"/>
    <dgm:cxn modelId="{96F6C8DA-10E3-4C8D-BF87-9F52071057C8}" type="presParOf" srcId="{BA495908-0257-4A45-A0C8-FEC7D19D7DF7}" destId="{6B42912D-07F5-4A59-8972-31865AF60622}" srcOrd="0" destOrd="0" presId="urn:microsoft.com/office/officeart/2005/8/layout/hList9"/>
    <dgm:cxn modelId="{F4CC9EEF-7A49-496B-81CA-96E1CA649DAC}" type="presParOf" srcId="{BA495908-0257-4A45-A0C8-FEC7D19D7DF7}" destId="{C87BC16A-C910-43BD-936A-B33201D1F7CB}" srcOrd="1" destOrd="0" presId="urn:microsoft.com/office/officeart/2005/8/layout/hList9"/>
    <dgm:cxn modelId="{79553B91-8191-44FF-88F5-62F7E9ECA967}" type="presParOf" srcId="{C87BC16A-C910-43BD-936A-B33201D1F7CB}" destId="{5C1E129D-CE14-40D7-B52E-0EDDD3790060}" srcOrd="0" destOrd="0" presId="urn:microsoft.com/office/officeart/2005/8/layout/hList9"/>
    <dgm:cxn modelId="{8DB8B0F7-FBA5-493D-9973-A709BC95E9D2}" type="presParOf" srcId="{C87BC16A-C910-43BD-936A-B33201D1F7CB}" destId="{30983552-0067-4F73-AB54-008B07D12084}" srcOrd="1" destOrd="0" presId="urn:microsoft.com/office/officeart/2005/8/layout/hList9"/>
    <dgm:cxn modelId="{CDEE9E97-23BF-43EC-85D3-D9677AE8E767}" type="presParOf" srcId="{B2601BAD-9349-495E-98FB-F0F00E084BC0}" destId="{C1181A1B-9037-42DD-9538-D68B2E0959E4}" srcOrd="17" destOrd="0" presId="urn:microsoft.com/office/officeart/2005/8/layout/hList9"/>
    <dgm:cxn modelId="{C4B94B8A-3093-4C8E-A8F5-17D722D31978}" type="presParOf" srcId="{B2601BAD-9349-495E-98FB-F0F00E084BC0}" destId="{50E00EC9-B13E-424D-B98F-FDBC9EE7545D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5856DC-60BD-422E-B510-D09459119F4E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IN"/>
        </a:p>
      </dgm:t>
    </dgm:pt>
    <dgm:pt modelId="{46039EEE-E5F0-4A15-AFF7-9049F7570E16}">
      <dgm:prSet phldrT="[Text]"/>
      <dgm:spPr/>
      <dgm:t>
        <a:bodyPr/>
        <a:lstStyle/>
        <a:p>
          <a:r>
            <a:rPr lang="en-US" dirty="0" smtClean="0"/>
            <a:t>YANG models</a:t>
          </a:r>
          <a:endParaRPr lang="en-IN" dirty="0"/>
        </a:p>
      </dgm:t>
    </dgm:pt>
    <dgm:pt modelId="{B5CCA41C-0A9D-4588-89DB-15526B292369}" type="parTrans" cxnId="{04FA80FF-AA40-4656-9CDD-93F8804AE91D}">
      <dgm:prSet/>
      <dgm:spPr/>
      <dgm:t>
        <a:bodyPr/>
        <a:lstStyle/>
        <a:p>
          <a:endParaRPr lang="en-IN"/>
        </a:p>
      </dgm:t>
    </dgm:pt>
    <dgm:pt modelId="{B44466E7-7596-49CB-B117-36EA6E36C882}" type="sibTrans" cxnId="{04FA80FF-AA40-4656-9CDD-93F8804AE91D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7A84C4B1-B031-4CD1-9428-B89CA4F35726}">
      <dgm:prSet phldrT="[Text]"/>
      <dgm:spPr/>
      <dgm:t>
        <a:bodyPr/>
        <a:lstStyle/>
        <a:p>
          <a:r>
            <a:rPr lang="en-US" dirty="0" smtClean="0"/>
            <a:t>Accessing Server</a:t>
          </a:r>
          <a:endParaRPr lang="en-IN" dirty="0"/>
        </a:p>
      </dgm:t>
    </dgm:pt>
    <dgm:pt modelId="{9B3298F0-6642-4F1E-8D27-C0EEDD0D1BD8}" type="parTrans" cxnId="{4EC4AF5B-90A1-4609-ABF5-FE05B6230AA7}">
      <dgm:prSet/>
      <dgm:spPr/>
      <dgm:t>
        <a:bodyPr/>
        <a:lstStyle/>
        <a:p>
          <a:endParaRPr lang="en-IN"/>
        </a:p>
      </dgm:t>
    </dgm:pt>
    <dgm:pt modelId="{EF60D068-69AC-427D-B9F2-BB7C0B1965BB}" type="sibTrans" cxnId="{4EC4AF5B-90A1-4609-ABF5-FE05B6230AA7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924E6BA1-98FD-465F-80D6-52FEFC5DE1CB}">
      <dgm:prSet phldrT="[Text]"/>
      <dgm:spPr/>
      <dgm:t>
        <a:bodyPr/>
        <a:lstStyle/>
        <a:p>
          <a:r>
            <a:rPr lang="en-US" dirty="0" smtClean="0"/>
            <a:t>Validate model with server</a:t>
          </a:r>
          <a:endParaRPr lang="en-IN" dirty="0"/>
        </a:p>
      </dgm:t>
    </dgm:pt>
    <dgm:pt modelId="{E6FBE03B-3A4F-481A-ABE0-0A733DADAC9E}" type="parTrans" cxnId="{7A40E785-BB54-45E5-8443-8E4135A0574A}">
      <dgm:prSet/>
      <dgm:spPr/>
      <dgm:t>
        <a:bodyPr/>
        <a:lstStyle/>
        <a:p>
          <a:endParaRPr lang="en-IN"/>
        </a:p>
      </dgm:t>
    </dgm:pt>
    <dgm:pt modelId="{74FE3D84-2138-42CE-9A0C-4C50D698C340}" type="sibTrans" cxnId="{7A40E785-BB54-45E5-8443-8E4135A0574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4F8D9338-4EA0-4944-977E-00ED804135C4}" type="pres">
      <dgm:prSet presAssocID="{2F5856DC-60BD-422E-B510-D09459119F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8A6C58FE-8F8F-4CE7-BC1C-89D47CCD6050}" type="pres">
      <dgm:prSet presAssocID="{2F5856DC-60BD-422E-B510-D09459119F4E}" presName="dot1" presStyleLbl="alignNode1" presStyleIdx="0" presStyleCnt="12"/>
      <dgm:spPr/>
    </dgm:pt>
    <dgm:pt modelId="{00686857-1615-4353-90E4-8D8E7400D9BA}" type="pres">
      <dgm:prSet presAssocID="{2F5856DC-60BD-422E-B510-D09459119F4E}" presName="dot2" presStyleLbl="alignNode1" presStyleIdx="1" presStyleCnt="12"/>
      <dgm:spPr/>
    </dgm:pt>
    <dgm:pt modelId="{B8521B0E-A291-4CCA-B8C6-060A1F2D21A6}" type="pres">
      <dgm:prSet presAssocID="{2F5856DC-60BD-422E-B510-D09459119F4E}" presName="dot3" presStyleLbl="alignNode1" presStyleIdx="2" presStyleCnt="12"/>
      <dgm:spPr/>
    </dgm:pt>
    <dgm:pt modelId="{E0002257-A1A1-4BAA-B107-9AC3235F2E59}" type="pres">
      <dgm:prSet presAssocID="{2F5856DC-60BD-422E-B510-D09459119F4E}" presName="dot4" presStyleLbl="alignNode1" presStyleIdx="3" presStyleCnt="12"/>
      <dgm:spPr/>
    </dgm:pt>
    <dgm:pt modelId="{2262B185-3633-4FC6-8AB4-8AD67C53B94D}" type="pres">
      <dgm:prSet presAssocID="{2F5856DC-60BD-422E-B510-D09459119F4E}" presName="dot5" presStyleLbl="alignNode1" presStyleIdx="4" presStyleCnt="12"/>
      <dgm:spPr/>
    </dgm:pt>
    <dgm:pt modelId="{CE0EEFD2-4E2F-45CE-A148-4A148E14EE0D}" type="pres">
      <dgm:prSet presAssocID="{2F5856DC-60BD-422E-B510-D09459119F4E}" presName="dotArrow1" presStyleLbl="alignNode1" presStyleIdx="5" presStyleCnt="12"/>
      <dgm:spPr/>
    </dgm:pt>
    <dgm:pt modelId="{8193EE38-9904-4555-B4A2-31E853DF423A}" type="pres">
      <dgm:prSet presAssocID="{2F5856DC-60BD-422E-B510-D09459119F4E}" presName="dotArrow2" presStyleLbl="alignNode1" presStyleIdx="6" presStyleCnt="12"/>
      <dgm:spPr/>
    </dgm:pt>
    <dgm:pt modelId="{B7DE9F6B-9BFA-45DB-B22F-1D58385002F4}" type="pres">
      <dgm:prSet presAssocID="{2F5856DC-60BD-422E-B510-D09459119F4E}" presName="dotArrow3" presStyleLbl="alignNode1" presStyleIdx="7" presStyleCnt="12"/>
      <dgm:spPr/>
    </dgm:pt>
    <dgm:pt modelId="{EAE77363-57B0-49A5-8C83-87F28C5109E2}" type="pres">
      <dgm:prSet presAssocID="{2F5856DC-60BD-422E-B510-D09459119F4E}" presName="dotArrow4" presStyleLbl="alignNode1" presStyleIdx="8" presStyleCnt="12"/>
      <dgm:spPr/>
    </dgm:pt>
    <dgm:pt modelId="{AA2B9433-8634-4F53-8847-87289CE6EDA1}" type="pres">
      <dgm:prSet presAssocID="{2F5856DC-60BD-422E-B510-D09459119F4E}" presName="dotArrow5" presStyleLbl="alignNode1" presStyleIdx="9" presStyleCnt="12"/>
      <dgm:spPr/>
    </dgm:pt>
    <dgm:pt modelId="{B48D1E0C-9365-4268-94DE-2B4F117AFD70}" type="pres">
      <dgm:prSet presAssocID="{2F5856DC-60BD-422E-B510-D09459119F4E}" presName="dotArrow6" presStyleLbl="alignNode1" presStyleIdx="10" presStyleCnt="12"/>
      <dgm:spPr/>
    </dgm:pt>
    <dgm:pt modelId="{8AA66E96-FF84-44C2-86FD-9FFD8400DCCA}" type="pres">
      <dgm:prSet presAssocID="{2F5856DC-60BD-422E-B510-D09459119F4E}" presName="dotArrow7" presStyleLbl="alignNode1" presStyleIdx="11" presStyleCnt="12"/>
      <dgm:spPr/>
    </dgm:pt>
    <dgm:pt modelId="{6DAF3ED9-5290-42B3-95D5-36E354E7B302}" type="pres">
      <dgm:prSet presAssocID="{46039EEE-E5F0-4A15-AFF7-9049F7570E16}" presName="parTx1" presStyleLbl="node1" presStyleIdx="0" presStyleCnt="3"/>
      <dgm:spPr/>
      <dgm:t>
        <a:bodyPr/>
        <a:lstStyle/>
        <a:p>
          <a:endParaRPr lang="en-IN"/>
        </a:p>
      </dgm:t>
    </dgm:pt>
    <dgm:pt modelId="{8D89D001-0A71-44DD-9FD4-BEEA2DF08B77}" type="pres">
      <dgm:prSet presAssocID="{B44466E7-7596-49CB-B117-36EA6E36C882}" presName="picture1" presStyleCnt="0"/>
      <dgm:spPr/>
    </dgm:pt>
    <dgm:pt modelId="{63D2E46D-7F50-4A1C-A4FA-D39987425782}" type="pres">
      <dgm:prSet presAssocID="{B44466E7-7596-49CB-B117-36EA6E36C882}" presName="imageRepeatNode" presStyleLbl="fgImgPlace1" presStyleIdx="0" presStyleCnt="3"/>
      <dgm:spPr/>
      <dgm:t>
        <a:bodyPr/>
        <a:lstStyle/>
        <a:p>
          <a:endParaRPr lang="en-IN"/>
        </a:p>
      </dgm:t>
    </dgm:pt>
    <dgm:pt modelId="{34A88CA6-C295-4C49-9973-CE9A80E00FB2}" type="pres">
      <dgm:prSet presAssocID="{7A84C4B1-B031-4CD1-9428-B89CA4F35726}" presName="parTx2" presStyleLbl="node1" presStyleIdx="1" presStyleCnt="3"/>
      <dgm:spPr/>
      <dgm:t>
        <a:bodyPr/>
        <a:lstStyle/>
        <a:p>
          <a:endParaRPr lang="en-IN"/>
        </a:p>
      </dgm:t>
    </dgm:pt>
    <dgm:pt modelId="{CF54FE89-AF90-47F2-A8E5-83554E9D7FE1}" type="pres">
      <dgm:prSet presAssocID="{EF60D068-69AC-427D-B9F2-BB7C0B1965BB}" presName="picture2" presStyleCnt="0"/>
      <dgm:spPr/>
    </dgm:pt>
    <dgm:pt modelId="{1BA4D613-6725-4F14-9F89-91913BC55316}" type="pres">
      <dgm:prSet presAssocID="{EF60D068-69AC-427D-B9F2-BB7C0B1965BB}" presName="imageRepeatNode" presStyleLbl="fgImgPlace1" presStyleIdx="1" presStyleCnt="3"/>
      <dgm:spPr/>
      <dgm:t>
        <a:bodyPr/>
        <a:lstStyle/>
        <a:p>
          <a:endParaRPr lang="en-IN"/>
        </a:p>
      </dgm:t>
    </dgm:pt>
    <dgm:pt modelId="{34A25397-400E-4CAC-B5DB-5BBA9C6B6608}" type="pres">
      <dgm:prSet presAssocID="{924E6BA1-98FD-465F-80D6-52FEFC5DE1CB}" presName="parTx3" presStyleLbl="node1" presStyleIdx="2" presStyleCnt="3"/>
      <dgm:spPr/>
      <dgm:t>
        <a:bodyPr/>
        <a:lstStyle/>
        <a:p>
          <a:endParaRPr lang="en-IN"/>
        </a:p>
      </dgm:t>
    </dgm:pt>
    <dgm:pt modelId="{F3385C5A-3DE0-4351-AF89-93381BFBE3E9}" type="pres">
      <dgm:prSet presAssocID="{74FE3D84-2138-42CE-9A0C-4C50D698C340}" presName="picture3" presStyleCnt="0"/>
      <dgm:spPr/>
    </dgm:pt>
    <dgm:pt modelId="{607E39DD-C006-4739-8F9B-63999FD7DF02}" type="pres">
      <dgm:prSet presAssocID="{74FE3D84-2138-42CE-9A0C-4C50D698C340}" presName="imageRepeatNode" presStyleLbl="fgImgPlace1" presStyleIdx="2" presStyleCnt="3"/>
      <dgm:spPr/>
      <dgm:t>
        <a:bodyPr/>
        <a:lstStyle/>
        <a:p>
          <a:endParaRPr lang="en-IN"/>
        </a:p>
      </dgm:t>
    </dgm:pt>
  </dgm:ptLst>
  <dgm:cxnLst>
    <dgm:cxn modelId="{2D3F385E-CD73-4777-B621-27FDBE4BB5CD}" type="presOf" srcId="{B44466E7-7596-49CB-B117-36EA6E36C882}" destId="{63D2E46D-7F50-4A1C-A4FA-D39987425782}" srcOrd="0" destOrd="0" presId="urn:microsoft.com/office/officeart/2008/layout/AscendingPictureAccentProcess"/>
    <dgm:cxn modelId="{041A93E1-1371-4355-B002-F4870982FCB8}" type="presOf" srcId="{7A84C4B1-B031-4CD1-9428-B89CA4F35726}" destId="{34A88CA6-C295-4C49-9973-CE9A80E00FB2}" srcOrd="0" destOrd="0" presId="urn:microsoft.com/office/officeart/2008/layout/AscendingPictureAccentProcess"/>
    <dgm:cxn modelId="{8CC83B63-F48A-413A-8776-3D5FAAF54708}" type="presOf" srcId="{46039EEE-E5F0-4A15-AFF7-9049F7570E16}" destId="{6DAF3ED9-5290-42B3-95D5-36E354E7B302}" srcOrd="0" destOrd="0" presId="urn:microsoft.com/office/officeart/2008/layout/AscendingPictureAccentProcess"/>
    <dgm:cxn modelId="{822DBAD3-A294-402D-8A61-CCB75FBA7C6E}" type="presOf" srcId="{924E6BA1-98FD-465F-80D6-52FEFC5DE1CB}" destId="{34A25397-400E-4CAC-B5DB-5BBA9C6B6608}" srcOrd="0" destOrd="0" presId="urn:microsoft.com/office/officeart/2008/layout/AscendingPictureAccentProcess"/>
    <dgm:cxn modelId="{DBCCF033-640F-43AC-BD0E-9E02F95C8789}" type="presOf" srcId="{74FE3D84-2138-42CE-9A0C-4C50D698C340}" destId="{607E39DD-C006-4739-8F9B-63999FD7DF02}" srcOrd="0" destOrd="0" presId="urn:microsoft.com/office/officeart/2008/layout/AscendingPictureAccentProcess"/>
    <dgm:cxn modelId="{04FA80FF-AA40-4656-9CDD-93F8804AE91D}" srcId="{2F5856DC-60BD-422E-B510-D09459119F4E}" destId="{46039EEE-E5F0-4A15-AFF7-9049F7570E16}" srcOrd="0" destOrd="0" parTransId="{B5CCA41C-0A9D-4588-89DB-15526B292369}" sibTransId="{B44466E7-7596-49CB-B117-36EA6E36C882}"/>
    <dgm:cxn modelId="{5A1A9829-5600-4653-8BB1-DEA9492B7084}" type="presOf" srcId="{2F5856DC-60BD-422E-B510-D09459119F4E}" destId="{4F8D9338-4EA0-4944-977E-00ED804135C4}" srcOrd="0" destOrd="0" presId="urn:microsoft.com/office/officeart/2008/layout/AscendingPictureAccentProcess"/>
    <dgm:cxn modelId="{7A40E785-BB54-45E5-8443-8E4135A0574A}" srcId="{2F5856DC-60BD-422E-B510-D09459119F4E}" destId="{924E6BA1-98FD-465F-80D6-52FEFC5DE1CB}" srcOrd="2" destOrd="0" parTransId="{E6FBE03B-3A4F-481A-ABE0-0A733DADAC9E}" sibTransId="{74FE3D84-2138-42CE-9A0C-4C50D698C340}"/>
    <dgm:cxn modelId="{4EC4AF5B-90A1-4609-ABF5-FE05B6230AA7}" srcId="{2F5856DC-60BD-422E-B510-D09459119F4E}" destId="{7A84C4B1-B031-4CD1-9428-B89CA4F35726}" srcOrd="1" destOrd="0" parTransId="{9B3298F0-6642-4F1E-8D27-C0EEDD0D1BD8}" sibTransId="{EF60D068-69AC-427D-B9F2-BB7C0B1965BB}"/>
    <dgm:cxn modelId="{39BBD454-2BEB-4B5D-B2F7-3D2BDC6E890A}" type="presOf" srcId="{EF60D068-69AC-427D-B9F2-BB7C0B1965BB}" destId="{1BA4D613-6725-4F14-9F89-91913BC55316}" srcOrd="0" destOrd="0" presId="urn:microsoft.com/office/officeart/2008/layout/AscendingPictureAccentProcess"/>
    <dgm:cxn modelId="{7CC85500-3DED-4FA1-ACDE-323872EC6227}" type="presParOf" srcId="{4F8D9338-4EA0-4944-977E-00ED804135C4}" destId="{8A6C58FE-8F8F-4CE7-BC1C-89D47CCD6050}" srcOrd="0" destOrd="0" presId="urn:microsoft.com/office/officeart/2008/layout/AscendingPictureAccentProcess"/>
    <dgm:cxn modelId="{B63F28D7-44EE-46BF-BCA8-492E73F3572C}" type="presParOf" srcId="{4F8D9338-4EA0-4944-977E-00ED804135C4}" destId="{00686857-1615-4353-90E4-8D8E7400D9BA}" srcOrd="1" destOrd="0" presId="urn:microsoft.com/office/officeart/2008/layout/AscendingPictureAccentProcess"/>
    <dgm:cxn modelId="{085E0BA7-6DEE-4746-93D1-9BBE2B96D119}" type="presParOf" srcId="{4F8D9338-4EA0-4944-977E-00ED804135C4}" destId="{B8521B0E-A291-4CCA-B8C6-060A1F2D21A6}" srcOrd="2" destOrd="0" presId="urn:microsoft.com/office/officeart/2008/layout/AscendingPictureAccentProcess"/>
    <dgm:cxn modelId="{9DC07DCF-244A-450D-8BB6-17B42904A16A}" type="presParOf" srcId="{4F8D9338-4EA0-4944-977E-00ED804135C4}" destId="{E0002257-A1A1-4BAA-B107-9AC3235F2E59}" srcOrd="3" destOrd="0" presId="urn:microsoft.com/office/officeart/2008/layout/AscendingPictureAccentProcess"/>
    <dgm:cxn modelId="{67DBB9D8-7DFC-4E82-A173-14C9F135148A}" type="presParOf" srcId="{4F8D9338-4EA0-4944-977E-00ED804135C4}" destId="{2262B185-3633-4FC6-8AB4-8AD67C53B94D}" srcOrd="4" destOrd="0" presId="urn:microsoft.com/office/officeart/2008/layout/AscendingPictureAccentProcess"/>
    <dgm:cxn modelId="{2B0E3509-521C-4BBB-AD48-D4947764F154}" type="presParOf" srcId="{4F8D9338-4EA0-4944-977E-00ED804135C4}" destId="{CE0EEFD2-4E2F-45CE-A148-4A148E14EE0D}" srcOrd="5" destOrd="0" presId="urn:microsoft.com/office/officeart/2008/layout/AscendingPictureAccentProcess"/>
    <dgm:cxn modelId="{EA450C8A-61B9-4825-A8E8-0026377F1E65}" type="presParOf" srcId="{4F8D9338-4EA0-4944-977E-00ED804135C4}" destId="{8193EE38-9904-4555-B4A2-31E853DF423A}" srcOrd="6" destOrd="0" presId="urn:microsoft.com/office/officeart/2008/layout/AscendingPictureAccentProcess"/>
    <dgm:cxn modelId="{12842103-B767-4437-9654-7F6E1A663DE7}" type="presParOf" srcId="{4F8D9338-4EA0-4944-977E-00ED804135C4}" destId="{B7DE9F6B-9BFA-45DB-B22F-1D58385002F4}" srcOrd="7" destOrd="0" presId="urn:microsoft.com/office/officeart/2008/layout/AscendingPictureAccentProcess"/>
    <dgm:cxn modelId="{70746BC0-0CE8-4739-936C-911846828ED7}" type="presParOf" srcId="{4F8D9338-4EA0-4944-977E-00ED804135C4}" destId="{EAE77363-57B0-49A5-8C83-87F28C5109E2}" srcOrd="8" destOrd="0" presId="urn:microsoft.com/office/officeart/2008/layout/AscendingPictureAccentProcess"/>
    <dgm:cxn modelId="{4BD4616C-F674-475C-9FDB-D38D86D789A0}" type="presParOf" srcId="{4F8D9338-4EA0-4944-977E-00ED804135C4}" destId="{AA2B9433-8634-4F53-8847-87289CE6EDA1}" srcOrd="9" destOrd="0" presId="urn:microsoft.com/office/officeart/2008/layout/AscendingPictureAccentProcess"/>
    <dgm:cxn modelId="{E9F75093-FACD-473F-96B8-D5671E20A1EB}" type="presParOf" srcId="{4F8D9338-4EA0-4944-977E-00ED804135C4}" destId="{B48D1E0C-9365-4268-94DE-2B4F117AFD70}" srcOrd="10" destOrd="0" presId="urn:microsoft.com/office/officeart/2008/layout/AscendingPictureAccentProcess"/>
    <dgm:cxn modelId="{3B11E3DD-A44C-4267-921D-51B95D73415E}" type="presParOf" srcId="{4F8D9338-4EA0-4944-977E-00ED804135C4}" destId="{8AA66E96-FF84-44C2-86FD-9FFD8400DCCA}" srcOrd="11" destOrd="0" presId="urn:microsoft.com/office/officeart/2008/layout/AscendingPictureAccentProcess"/>
    <dgm:cxn modelId="{C2FE1660-ABC7-47D6-A3A3-B235B12153DC}" type="presParOf" srcId="{4F8D9338-4EA0-4944-977E-00ED804135C4}" destId="{6DAF3ED9-5290-42B3-95D5-36E354E7B302}" srcOrd="12" destOrd="0" presId="urn:microsoft.com/office/officeart/2008/layout/AscendingPictureAccentProcess"/>
    <dgm:cxn modelId="{28CFFDFC-AC44-4C43-ACE7-2FEACA1BBB4B}" type="presParOf" srcId="{4F8D9338-4EA0-4944-977E-00ED804135C4}" destId="{8D89D001-0A71-44DD-9FD4-BEEA2DF08B77}" srcOrd="13" destOrd="0" presId="urn:microsoft.com/office/officeart/2008/layout/AscendingPictureAccentProcess"/>
    <dgm:cxn modelId="{EC9C1F8D-5115-4E8D-8957-CC3BD1A410B5}" type="presParOf" srcId="{8D89D001-0A71-44DD-9FD4-BEEA2DF08B77}" destId="{63D2E46D-7F50-4A1C-A4FA-D39987425782}" srcOrd="0" destOrd="0" presId="urn:microsoft.com/office/officeart/2008/layout/AscendingPictureAccentProcess"/>
    <dgm:cxn modelId="{F4BC08F4-5A83-43F8-9581-40B2714E72AB}" type="presParOf" srcId="{4F8D9338-4EA0-4944-977E-00ED804135C4}" destId="{34A88CA6-C295-4C49-9973-CE9A80E00FB2}" srcOrd="14" destOrd="0" presId="urn:microsoft.com/office/officeart/2008/layout/AscendingPictureAccentProcess"/>
    <dgm:cxn modelId="{CD912A2E-808F-4960-8AEC-7E9F83A7E4DC}" type="presParOf" srcId="{4F8D9338-4EA0-4944-977E-00ED804135C4}" destId="{CF54FE89-AF90-47F2-A8E5-83554E9D7FE1}" srcOrd="15" destOrd="0" presId="urn:microsoft.com/office/officeart/2008/layout/AscendingPictureAccentProcess"/>
    <dgm:cxn modelId="{0423EC61-C9E1-45F1-B66B-313AAD2B63C9}" type="presParOf" srcId="{CF54FE89-AF90-47F2-A8E5-83554E9D7FE1}" destId="{1BA4D613-6725-4F14-9F89-91913BC55316}" srcOrd="0" destOrd="0" presId="urn:microsoft.com/office/officeart/2008/layout/AscendingPictureAccentProcess"/>
    <dgm:cxn modelId="{66D94F17-4B15-4665-B803-45CE39992933}" type="presParOf" srcId="{4F8D9338-4EA0-4944-977E-00ED804135C4}" destId="{34A25397-400E-4CAC-B5DB-5BBA9C6B6608}" srcOrd="16" destOrd="0" presId="urn:microsoft.com/office/officeart/2008/layout/AscendingPictureAccentProcess"/>
    <dgm:cxn modelId="{B2AE4EEC-EBB3-4D2E-A74F-A167EC56A47E}" type="presParOf" srcId="{4F8D9338-4EA0-4944-977E-00ED804135C4}" destId="{F3385C5A-3DE0-4351-AF89-93381BFBE3E9}" srcOrd="17" destOrd="0" presId="urn:microsoft.com/office/officeart/2008/layout/AscendingPictureAccentProcess"/>
    <dgm:cxn modelId="{A4A273DB-6466-45F5-A100-B16FC1E4853E}" type="presParOf" srcId="{F3385C5A-3DE0-4351-AF89-93381BFBE3E9}" destId="{607E39DD-C006-4739-8F9B-63999FD7DF0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8FA27F-EF2C-4E78-A246-D5C8D3A5B14C}" type="doc">
      <dgm:prSet loTypeId="urn:microsoft.com/office/officeart/2009/3/layout/DescendingProcess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IN"/>
        </a:p>
      </dgm:t>
    </dgm:pt>
    <dgm:pt modelId="{FBF90630-0D41-45B6-88AA-00E3D81F893B}">
      <dgm:prSet phldrT="[Text]"/>
      <dgm:spPr/>
      <dgm:t>
        <a:bodyPr/>
        <a:lstStyle/>
        <a:p>
          <a:r>
            <a:rPr lang="en-US" dirty="0" smtClean="0"/>
            <a:t>Increase human Effort</a:t>
          </a:r>
          <a:endParaRPr lang="en-IN" dirty="0"/>
        </a:p>
      </dgm:t>
    </dgm:pt>
    <dgm:pt modelId="{8187BA51-15E3-46AF-BB6A-312D838891A1}" type="parTrans" cxnId="{612F6647-DE23-450B-9322-6EC3A920DDCF}">
      <dgm:prSet/>
      <dgm:spPr/>
      <dgm:t>
        <a:bodyPr/>
        <a:lstStyle/>
        <a:p>
          <a:endParaRPr lang="en-IN"/>
        </a:p>
      </dgm:t>
    </dgm:pt>
    <dgm:pt modelId="{173C38A1-4E4B-467C-BA9D-723AA973E708}" type="sibTrans" cxnId="{612F6647-DE23-450B-9322-6EC3A920DDCF}">
      <dgm:prSet/>
      <dgm:spPr/>
      <dgm:t>
        <a:bodyPr/>
        <a:lstStyle/>
        <a:p>
          <a:endParaRPr lang="en-IN"/>
        </a:p>
      </dgm:t>
    </dgm:pt>
    <dgm:pt modelId="{15E993AC-9E3F-4238-A208-5A9D058E0474}">
      <dgm:prSet phldrT="[Text]"/>
      <dgm:spPr/>
      <dgm:t>
        <a:bodyPr/>
        <a:lstStyle/>
        <a:p>
          <a:r>
            <a:rPr lang="en-US" dirty="0" smtClean="0"/>
            <a:t>Identification problem will become harder</a:t>
          </a:r>
          <a:endParaRPr lang="en-IN" dirty="0"/>
        </a:p>
      </dgm:t>
    </dgm:pt>
    <dgm:pt modelId="{8664F7E7-181F-4112-83CF-5BAB97976E78}" type="parTrans" cxnId="{6E46ED22-93FF-4CD4-9D39-9D7489D824F0}">
      <dgm:prSet/>
      <dgm:spPr/>
      <dgm:t>
        <a:bodyPr/>
        <a:lstStyle/>
        <a:p>
          <a:endParaRPr lang="en-IN"/>
        </a:p>
      </dgm:t>
    </dgm:pt>
    <dgm:pt modelId="{4C874370-DC95-4E32-A291-DDE5C64BC4BA}" type="sibTrans" cxnId="{6E46ED22-93FF-4CD4-9D39-9D7489D824F0}">
      <dgm:prSet/>
      <dgm:spPr/>
      <dgm:t>
        <a:bodyPr/>
        <a:lstStyle/>
        <a:p>
          <a:endParaRPr lang="en-IN" dirty="0"/>
        </a:p>
      </dgm:t>
    </dgm:pt>
    <dgm:pt modelId="{47E6A0E1-82C0-4EA4-9736-29B1C8007BCC}">
      <dgm:prSet phldrT="[Text]"/>
      <dgm:spPr/>
      <dgm:t>
        <a:bodyPr/>
        <a:lstStyle/>
        <a:p>
          <a:endParaRPr lang="en-IN" dirty="0"/>
        </a:p>
      </dgm:t>
    </dgm:pt>
    <dgm:pt modelId="{0F2E2A8D-B449-4780-8CBA-94A99F012CCB}" type="parTrans" cxnId="{12D151F8-7161-4C3F-9F20-8A597ADA447C}">
      <dgm:prSet/>
      <dgm:spPr/>
      <dgm:t>
        <a:bodyPr/>
        <a:lstStyle/>
        <a:p>
          <a:endParaRPr lang="en-IN"/>
        </a:p>
      </dgm:t>
    </dgm:pt>
    <dgm:pt modelId="{27FAF74E-62F5-4F6E-8335-54A49B03C89B}" type="sibTrans" cxnId="{12D151F8-7161-4C3F-9F20-8A597ADA447C}">
      <dgm:prSet/>
      <dgm:spPr/>
      <dgm:t>
        <a:bodyPr/>
        <a:lstStyle/>
        <a:p>
          <a:endParaRPr lang="en-IN" dirty="0"/>
        </a:p>
      </dgm:t>
    </dgm:pt>
    <dgm:pt modelId="{9352EC8A-E0E1-4C10-8280-5459F973582F}">
      <dgm:prSet phldrT="[Text]"/>
      <dgm:spPr/>
      <dgm:t>
        <a:bodyPr/>
        <a:lstStyle/>
        <a:p>
          <a:r>
            <a:rPr lang="en-US" dirty="0" smtClean="0"/>
            <a:t>Decrease Performance</a:t>
          </a:r>
          <a:endParaRPr lang="en-IN" dirty="0"/>
        </a:p>
      </dgm:t>
    </dgm:pt>
    <dgm:pt modelId="{4B98ADA5-F186-46AA-911C-126E7894C54C}" type="parTrans" cxnId="{4A29CDBE-122E-4BAB-91FB-4205CE519EDB}">
      <dgm:prSet/>
      <dgm:spPr/>
      <dgm:t>
        <a:bodyPr/>
        <a:lstStyle/>
        <a:p>
          <a:endParaRPr lang="en-IN"/>
        </a:p>
      </dgm:t>
    </dgm:pt>
    <dgm:pt modelId="{8208BCC9-67E5-4F06-9F9D-07BCE0A383F7}" type="sibTrans" cxnId="{4A29CDBE-122E-4BAB-91FB-4205CE519EDB}">
      <dgm:prSet/>
      <dgm:spPr/>
      <dgm:t>
        <a:bodyPr/>
        <a:lstStyle/>
        <a:p>
          <a:endParaRPr lang="en-IN" dirty="0"/>
        </a:p>
      </dgm:t>
    </dgm:pt>
    <dgm:pt modelId="{B8EB0297-21BD-48EF-9044-EF6945438176}">
      <dgm:prSet phldrT="[Text]"/>
      <dgm:spPr/>
      <dgm:t>
        <a:bodyPr/>
        <a:lstStyle/>
        <a:p>
          <a:r>
            <a:rPr lang="en-US" dirty="0" smtClean="0"/>
            <a:t>Limits the number of Regressions</a:t>
          </a:r>
          <a:endParaRPr lang="en-IN" dirty="0"/>
        </a:p>
      </dgm:t>
    </dgm:pt>
    <dgm:pt modelId="{C71D4FEF-9A00-4E14-8072-FD7F423C3006}" type="parTrans" cxnId="{61C3313F-8EA4-4906-BEA8-BD6BA2DA8ADF}">
      <dgm:prSet/>
      <dgm:spPr/>
      <dgm:t>
        <a:bodyPr/>
        <a:lstStyle/>
        <a:p>
          <a:endParaRPr lang="en-IN"/>
        </a:p>
      </dgm:t>
    </dgm:pt>
    <dgm:pt modelId="{B836EC68-8FCB-4CDA-B4A9-8CEEBC3DA0C3}" type="sibTrans" cxnId="{61C3313F-8EA4-4906-BEA8-BD6BA2DA8ADF}">
      <dgm:prSet/>
      <dgm:spPr/>
      <dgm:t>
        <a:bodyPr/>
        <a:lstStyle/>
        <a:p>
          <a:endParaRPr lang="en-IN"/>
        </a:p>
      </dgm:t>
    </dgm:pt>
    <dgm:pt modelId="{EABB57FD-28DF-48A6-87F7-EB49E5FB152C}">
      <dgm:prSet/>
      <dgm:spPr/>
      <dgm:t>
        <a:bodyPr/>
        <a:lstStyle/>
        <a:p>
          <a:endParaRPr lang="en-IN" dirty="0"/>
        </a:p>
      </dgm:t>
    </dgm:pt>
    <dgm:pt modelId="{04788CFD-0DC5-41D3-9939-D69BECD954E6}" type="parTrans" cxnId="{BFE5C7A0-DBDB-4006-98F3-B1E5D97F019F}">
      <dgm:prSet/>
      <dgm:spPr/>
      <dgm:t>
        <a:bodyPr/>
        <a:lstStyle/>
        <a:p>
          <a:endParaRPr lang="en-IN"/>
        </a:p>
      </dgm:t>
    </dgm:pt>
    <dgm:pt modelId="{1CBB0BF1-81BA-4BF1-8B93-73EC8A9F2F13}" type="sibTrans" cxnId="{BFE5C7A0-DBDB-4006-98F3-B1E5D97F019F}">
      <dgm:prSet/>
      <dgm:spPr/>
      <dgm:t>
        <a:bodyPr/>
        <a:lstStyle/>
        <a:p>
          <a:endParaRPr lang="en-IN" dirty="0"/>
        </a:p>
      </dgm:t>
    </dgm:pt>
    <dgm:pt modelId="{B55E19CD-D557-4E7D-A878-FFFA0D8CA9D8}" type="pres">
      <dgm:prSet presAssocID="{5D8FA27F-EF2C-4E78-A246-D5C8D3A5B14C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IN"/>
        </a:p>
      </dgm:t>
    </dgm:pt>
    <dgm:pt modelId="{504F1D6C-8D15-4FC9-A8E8-23CCE0EE8E6E}" type="pres">
      <dgm:prSet presAssocID="{5D8FA27F-EF2C-4E78-A246-D5C8D3A5B14C}" presName="arrowNode" presStyleLbl="node1" presStyleIdx="0" presStyleCnt="1" custAng="703626" custLinFactNeighborX="-514" custLinFactNeighborY="-2120"/>
      <dgm:spPr/>
    </dgm:pt>
    <dgm:pt modelId="{14802A06-4C9E-4DDC-B248-FB7A7EA45DD9}" type="pres">
      <dgm:prSet presAssocID="{FBF90630-0D41-45B6-88AA-00E3D81F893B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89273A-318E-42E0-BEB0-FAC45699BC33}" type="pres">
      <dgm:prSet presAssocID="{15E993AC-9E3F-4238-A208-5A9D058E0474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3FE9A5-7A67-4D96-B28B-49962D8ABDA1}" type="pres">
      <dgm:prSet presAssocID="{4C874370-DC95-4E32-A291-DDE5C64BC4BA}" presName="dotNode2" presStyleCnt="0"/>
      <dgm:spPr/>
    </dgm:pt>
    <dgm:pt modelId="{BBADE49F-9A36-45AB-8FE0-D4C0B850E4DC}" type="pres">
      <dgm:prSet presAssocID="{4C874370-DC95-4E32-A291-DDE5C64BC4BA}" presName="dotRepeatNode" presStyleLbl="fgShp" presStyleIdx="0" presStyleCnt="4" custLinFactX="-199400" custLinFactY="-259160" custLinFactNeighborX="-200000" custLinFactNeighborY="-300000"/>
      <dgm:spPr/>
      <dgm:t>
        <a:bodyPr/>
        <a:lstStyle/>
        <a:p>
          <a:endParaRPr lang="en-IN"/>
        </a:p>
      </dgm:t>
    </dgm:pt>
    <dgm:pt modelId="{FEA9FF04-0618-4DB2-8F84-300D557ADB9E}" type="pres">
      <dgm:prSet presAssocID="{47E6A0E1-82C0-4EA4-9736-29B1C8007BCC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66036C-074E-4BB9-ADE3-AD4CF8907BCD}" type="pres">
      <dgm:prSet presAssocID="{27FAF74E-62F5-4F6E-8335-54A49B03C89B}" presName="dotNode3" presStyleCnt="0"/>
      <dgm:spPr/>
    </dgm:pt>
    <dgm:pt modelId="{43E16082-5582-4F32-A2BA-1D2F063865E4}" type="pres">
      <dgm:prSet presAssocID="{27FAF74E-62F5-4F6E-8335-54A49B03C89B}" presName="dotRepeatNode" presStyleLbl="fgShp" presStyleIdx="1" presStyleCnt="4" custLinFactNeighborX="31952" custLinFactNeighborY="-95856"/>
      <dgm:spPr/>
      <dgm:t>
        <a:bodyPr/>
        <a:lstStyle/>
        <a:p>
          <a:endParaRPr lang="en-IN"/>
        </a:p>
      </dgm:t>
    </dgm:pt>
    <dgm:pt modelId="{CDAC29AB-647E-4F3C-8BDA-98C2999F0A11}" type="pres">
      <dgm:prSet presAssocID="{9352EC8A-E0E1-4C10-8280-5459F973582F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839700-28A2-454B-9ACF-681E3551A85B}" type="pres">
      <dgm:prSet presAssocID="{8208BCC9-67E5-4F06-9F9D-07BCE0A383F7}" presName="dotNode4" presStyleCnt="0"/>
      <dgm:spPr/>
    </dgm:pt>
    <dgm:pt modelId="{9B14A3E6-1F24-4E07-B47E-41C489C666A0}" type="pres">
      <dgm:prSet presAssocID="{8208BCC9-67E5-4F06-9F9D-07BCE0A383F7}" presName="dotRepeatNode" presStyleLbl="fgShp" presStyleIdx="2" presStyleCnt="4" custLinFactNeighborX="15976" custLinFactNeighborY="95856"/>
      <dgm:spPr/>
      <dgm:t>
        <a:bodyPr/>
        <a:lstStyle/>
        <a:p>
          <a:endParaRPr lang="en-IN"/>
        </a:p>
      </dgm:t>
    </dgm:pt>
    <dgm:pt modelId="{A7BD811D-A999-4950-813E-8A9F1278FAE9}" type="pres">
      <dgm:prSet presAssocID="{EABB57FD-28DF-48A6-87F7-EB49E5FB152C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DBC2253-8E6D-4A4A-9415-44AA59883BF4}" type="pres">
      <dgm:prSet presAssocID="{1CBB0BF1-81BA-4BF1-8B93-73EC8A9F2F13}" presName="dotNode5" presStyleCnt="0"/>
      <dgm:spPr/>
    </dgm:pt>
    <dgm:pt modelId="{AC887CD8-916B-4467-BA94-5E87A2A8105F}" type="pres">
      <dgm:prSet presAssocID="{1CBB0BF1-81BA-4BF1-8B93-73EC8A9F2F13}" presName="dotRepeatNode" presStyleLbl="fgShp" presStyleIdx="3" presStyleCnt="4" custLinFactX="11832" custLinFactY="400000" custLinFactNeighborX="100000" custLinFactNeighborY="478680"/>
      <dgm:spPr/>
      <dgm:t>
        <a:bodyPr/>
        <a:lstStyle/>
        <a:p>
          <a:endParaRPr lang="en-IN"/>
        </a:p>
      </dgm:t>
    </dgm:pt>
    <dgm:pt modelId="{3BAD95D1-8650-405C-BE2A-922E3E079F3C}" type="pres">
      <dgm:prSet presAssocID="{B8EB0297-21BD-48EF-9044-EF6945438176}" presName="txNode6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0688811-FD44-43BE-B6C5-AD6AFA454BDA}" type="presOf" srcId="{27FAF74E-62F5-4F6E-8335-54A49B03C89B}" destId="{43E16082-5582-4F32-A2BA-1D2F063865E4}" srcOrd="0" destOrd="0" presId="urn:microsoft.com/office/officeart/2009/3/layout/DescendingProcess"/>
    <dgm:cxn modelId="{BFE5C7A0-DBDB-4006-98F3-B1E5D97F019F}" srcId="{5D8FA27F-EF2C-4E78-A246-D5C8D3A5B14C}" destId="{EABB57FD-28DF-48A6-87F7-EB49E5FB152C}" srcOrd="4" destOrd="0" parTransId="{04788CFD-0DC5-41D3-9939-D69BECD954E6}" sibTransId="{1CBB0BF1-81BA-4BF1-8B93-73EC8A9F2F13}"/>
    <dgm:cxn modelId="{A051FCCB-DA1B-4A83-966A-D1CC198794B2}" type="presOf" srcId="{FBF90630-0D41-45B6-88AA-00E3D81F893B}" destId="{14802A06-4C9E-4DDC-B248-FB7A7EA45DD9}" srcOrd="0" destOrd="0" presId="urn:microsoft.com/office/officeart/2009/3/layout/DescendingProcess"/>
    <dgm:cxn modelId="{4B74A972-D3F9-4C50-8374-727F4B6DE6F1}" type="presOf" srcId="{8208BCC9-67E5-4F06-9F9D-07BCE0A383F7}" destId="{9B14A3E6-1F24-4E07-B47E-41C489C666A0}" srcOrd="0" destOrd="0" presId="urn:microsoft.com/office/officeart/2009/3/layout/DescendingProcess"/>
    <dgm:cxn modelId="{DC7C72D5-E2D9-4CD6-B5C9-6B718F67128D}" type="presOf" srcId="{9352EC8A-E0E1-4C10-8280-5459F973582F}" destId="{CDAC29AB-647E-4F3C-8BDA-98C2999F0A11}" srcOrd="0" destOrd="0" presId="urn:microsoft.com/office/officeart/2009/3/layout/DescendingProcess"/>
    <dgm:cxn modelId="{62F9AB55-08B0-4B60-AECB-431C31072297}" type="presOf" srcId="{47E6A0E1-82C0-4EA4-9736-29B1C8007BCC}" destId="{FEA9FF04-0618-4DB2-8F84-300D557ADB9E}" srcOrd="0" destOrd="0" presId="urn:microsoft.com/office/officeart/2009/3/layout/DescendingProcess"/>
    <dgm:cxn modelId="{9E9BE47F-5660-4148-A931-B9276E8A8D1E}" type="presOf" srcId="{4C874370-DC95-4E32-A291-DDE5C64BC4BA}" destId="{BBADE49F-9A36-45AB-8FE0-D4C0B850E4DC}" srcOrd="0" destOrd="0" presId="urn:microsoft.com/office/officeart/2009/3/layout/DescendingProcess"/>
    <dgm:cxn modelId="{6E46ED22-93FF-4CD4-9D39-9D7489D824F0}" srcId="{5D8FA27F-EF2C-4E78-A246-D5C8D3A5B14C}" destId="{15E993AC-9E3F-4238-A208-5A9D058E0474}" srcOrd="1" destOrd="0" parTransId="{8664F7E7-181F-4112-83CF-5BAB97976E78}" sibTransId="{4C874370-DC95-4E32-A291-DDE5C64BC4BA}"/>
    <dgm:cxn modelId="{DF6A8D56-131B-4F91-8646-B45C39B23391}" type="presOf" srcId="{1CBB0BF1-81BA-4BF1-8B93-73EC8A9F2F13}" destId="{AC887CD8-916B-4467-BA94-5E87A2A8105F}" srcOrd="0" destOrd="0" presId="urn:microsoft.com/office/officeart/2009/3/layout/DescendingProcess"/>
    <dgm:cxn modelId="{2D20AFE5-06E2-4DA4-B825-C92C199766C5}" type="presOf" srcId="{5D8FA27F-EF2C-4E78-A246-D5C8D3A5B14C}" destId="{B55E19CD-D557-4E7D-A878-FFFA0D8CA9D8}" srcOrd="0" destOrd="0" presId="urn:microsoft.com/office/officeart/2009/3/layout/DescendingProcess"/>
    <dgm:cxn modelId="{4A29CDBE-122E-4BAB-91FB-4205CE519EDB}" srcId="{5D8FA27F-EF2C-4E78-A246-D5C8D3A5B14C}" destId="{9352EC8A-E0E1-4C10-8280-5459F973582F}" srcOrd="3" destOrd="0" parTransId="{4B98ADA5-F186-46AA-911C-126E7894C54C}" sibTransId="{8208BCC9-67E5-4F06-9F9D-07BCE0A383F7}"/>
    <dgm:cxn modelId="{7811C0FF-C96C-476B-86BA-8E56E6E27CA8}" type="presOf" srcId="{15E993AC-9E3F-4238-A208-5A9D058E0474}" destId="{4689273A-318E-42E0-BEB0-FAC45699BC33}" srcOrd="0" destOrd="0" presId="urn:microsoft.com/office/officeart/2009/3/layout/DescendingProcess"/>
    <dgm:cxn modelId="{612F6647-DE23-450B-9322-6EC3A920DDCF}" srcId="{5D8FA27F-EF2C-4E78-A246-D5C8D3A5B14C}" destId="{FBF90630-0D41-45B6-88AA-00E3D81F893B}" srcOrd="0" destOrd="0" parTransId="{8187BA51-15E3-46AF-BB6A-312D838891A1}" sibTransId="{173C38A1-4E4B-467C-BA9D-723AA973E708}"/>
    <dgm:cxn modelId="{D1188406-E2E5-45C1-B4FC-08C45EA25D16}" type="presOf" srcId="{EABB57FD-28DF-48A6-87F7-EB49E5FB152C}" destId="{A7BD811D-A999-4950-813E-8A9F1278FAE9}" srcOrd="0" destOrd="0" presId="urn:microsoft.com/office/officeart/2009/3/layout/DescendingProcess"/>
    <dgm:cxn modelId="{61C3313F-8EA4-4906-BEA8-BD6BA2DA8ADF}" srcId="{5D8FA27F-EF2C-4E78-A246-D5C8D3A5B14C}" destId="{B8EB0297-21BD-48EF-9044-EF6945438176}" srcOrd="5" destOrd="0" parTransId="{C71D4FEF-9A00-4E14-8072-FD7F423C3006}" sibTransId="{B836EC68-8FCB-4CDA-B4A9-8CEEBC3DA0C3}"/>
    <dgm:cxn modelId="{12D151F8-7161-4C3F-9F20-8A597ADA447C}" srcId="{5D8FA27F-EF2C-4E78-A246-D5C8D3A5B14C}" destId="{47E6A0E1-82C0-4EA4-9736-29B1C8007BCC}" srcOrd="2" destOrd="0" parTransId="{0F2E2A8D-B449-4780-8CBA-94A99F012CCB}" sibTransId="{27FAF74E-62F5-4F6E-8335-54A49B03C89B}"/>
    <dgm:cxn modelId="{B33880DD-2971-4BD6-8355-BE96D67E6FD2}" type="presOf" srcId="{B8EB0297-21BD-48EF-9044-EF6945438176}" destId="{3BAD95D1-8650-405C-BE2A-922E3E079F3C}" srcOrd="0" destOrd="0" presId="urn:microsoft.com/office/officeart/2009/3/layout/DescendingProcess"/>
    <dgm:cxn modelId="{5B175542-9043-4495-A6B7-8934C018E827}" type="presParOf" srcId="{B55E19CD-D557-4E7D-A878-FFFA0D8CA9D8}" destId="{504F1D6C-8D15-4FC9-A8E8-23CCE0EE8E6E}" srcOrd="0" destOrd="0" presId="urn:microsoft.com/office/officeart/2009/3/layout/DescendingProcess"/>
    <dgm:cxn modelId="{6CAFCE09-1F02-49B9-BB32-D220D74C3E58}" type="presParOf" srcId="{B55E19CD-D557-4E7D-A878-FFFA0D8CA9D8}" destId="{14802A06-4C9E-4DDC-B248-FB7A7EA45DD9}" srcOrd="1" destOrd="0" presId="urn:microsoft.com/office/officeart/2009/3/layout/DescendingProcess"/>
    <dgm:cxn modelId="{12CE8DD9-32EE-4887-93EF-0939E61DE6F5}" type="presParOf" srcId="{B55E19CD-D557-4E7D-A878-FFFA0D8CA9D8}" destId="{4689273A-318E-42E0-BEB0-FAC45699BC33}" srcOrd="2" destOrd="0" presId="urn:microsoft.com/office/officeart/2009/3/layout/DescendingProcess"/>
    <dgm:cxn modelId="{E13F4468-31F4-4DD6-9B27-8596FAE98B02}" type="presParOf" srcId="{B55E19CD-D557-4E7D-A878-FFFA0D8CA9D8}" destId="{B53FE9A5-7A67-4D96-B28B-49962D8ABDA1}" srcOrd="3" destOrd="0" presId="urn:microsoft.com/office/officeart/2009/3/layout/DescendingProcess"/>
    <dgm:cxn modelId="{9124DEAE-3016-4CEE-A716-B8C8BF5C7633}" type="presParOf" srcId="{B53FE9A5-7A67-4D96-B28B-49962D8ABDA1}" destId="{BBADE49F-9A36-45AB-8FE0-D4C0B850E4DC}" srcOrd="0" destOrd="0" presId="urn:microsoft.com/office/officeart/2009/3/layout/DescendingProcess"/>
    <dgm:cxn modelId="{26EB2F4B-405E-4651-A270-15E617E3E688}" type="presParOf" srcId="{B55E19CD-D557-4E7D-A878-FFFA0D8CA9D8}" destId="{FEA9FF04-0618-4DB2-8F84-300D557ADB9E}" srcOrd="4" destOrd="0" presId="urn:microsoft.com/office/officeart/2009/3/layout/DescendingProcess"/>
    <dgm:cxn modelId="{C09488CF-D26F-4A31-914E-1CF128B94444}" type="presParOf" srcId="{B55E19CD-D557-4E7D-A878-FFFA0D8CA9D8}" destId="{AB66036C-074E-4BB9-ADE3-AD4CF8907BCD}" srcOrd="5" destOrd="0" presId="urn:microsoft.com/office/officeart/2009/3/layout/DescendingProcess"/>
    <dgm:cxn modelId="{A9E08C16-F46B-4ADF-B041-8AF5AF2475D2}" type="presParOf" srcId="{AB66036C-074E-4BB9-ADE3-AD4CF8907BCD}" destId="{43E16082-5582-4F32-A2BA-1D2F063865E4}" srcOrd="0" destOrd="0" presId="urn:microsoft.com/office/officeart/2009/3/layout/DescendingProcess"/>
    <dgm:cxn modelId="{EBABDF51-3095-4C94-B9D4-1717245375C5}" type="presParOf" srcId="{B55E19CD-D557-4E7D-A878-FFFA0D8CA9D8}" destId="{CDAC29AB-647E-4F3C-8BDA-98C2999F0A11}" srcOrd="6" destOrd="0" presId="urn:microsoft.com/office/officeart/2009/3/layout/DescendingProcess"/>
    <dgm:cxn modelId="{9FFF4E7E-E1EC-47DC-AB21-B43F3D138730}" type="presParOf" srcId="{B55E19CD-D557-4E7D-A878-FFFA0D8CA9D8}" destId="{87839700-28A2-454B-9ACF-681E3551A85B}" srcOrd="7" destOrd="0" presId="urn:microsoft.com/office/officeart/2009/3/layout/DescendingProcess"/>
    <dgm:cxn modelId="{388188EE-46D9-475E-81E0-79A86CFDD7AF}" type="presParOf" srcId="{87839700-28A2-454B-9ACF-681E3551A85B}" destId="{9B14A3E6-1F24-4E07-B47E-41C489C666A0}" srcOrd="0" destOrd="0" presId="urn:microsoft.com/office/officeart/2009/3/layout/DescendingProcess"/>
    <dgm:cxn modelId="{79820A11-D50A-4C50-B1F6-7C3E29B8650F}" type="presParOf" srcId="{B55E19CD-D557-4E7D-A878-FFFA0D8CA9D8}" destId="{A7BD811D-A999-4950-813E-8A9F1278FAE9}" srcOrd="8" destOrd="0" presId="urn:microsoft.com/office/officeart/2009/3/layout/DescendingProcess"/>
    <dgm:cxn modelId="{A7AE077F-013E-409A-8B0D-6CAB83E69DD4}" type="presParOf" srcId="{B55E19CD-D557-4E7D-A878-FFFA0D8CA9D8}" destId="{0DBC2253-8E6D-4A4A-9415-44AA59883BF4}" srcOrd="9" destOrd="0" presId="urn:microsoft.com/office/officeart/2009/3/layout/DescendingProcess"/>
    <dgm:cxn modelId="{F11C31C1-E094-4687-8CB8-1A17BB8EE9AB}" type="presParOf" srcId="{0DBC2253-8E6D-4A4A-9415-44AA59883BF4}" destId="{AC887CD8-916B-4467-BA94-5E87A2A8105F}" srcOrd="0" destOrd="0" presId="urn:microsoft.com/office/officeart/2009/3/layout/DescendingProcess"/>
    <dgm:cxn modelId="{C911BAF7-5B8A-4477-8802-45FB617F15BB}" type="presParOf" srcId="{B55E19CD-D557-4E7D-A878-FFFA0D8CA9D8}" destId="{3BAD95D1-8650-405C-BE2A-922E3E079F3C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8FA27F-EF2C-4E78-A246-D5C8D3A5B14C}" type="doc">
      <dgm:prSet loTypeId="urn:microsoft.com/office/officeart/2009/3/layout/DescendingProcess" loCatId="process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IN"/>
        </a:p>
      </dgm:t>
    </dgm:pt>
    <dgm:pt modelId="{FBF90630-0D41-45B6-88AA-00E3D81F893B}">
      <dgm:prSet phldrT="[Text]" custT="1"/>
      <dgm:spPr/>
      <dgm:t>
        <a:bodyPr/>
        <a:lstStyle/>
        <a:p>
          <a:r>
            <a:rPr lang="en-US" sz="600" dirty="0" smtClean="0"/>
            <a:t>Increases number of regressions</a:t>
          </a:r>
          <a:endParaRPr lang="en-IN" sz="600" dirty="0"/>
        </a:p>
      </dgm:t>
    </dgm:pt>
    <dgm:pt modelId="{8187BA51-15E3-46AF-BB6A-312D838891A1}" type="parTrans" cxnId="{612F6647-DE23-450B-9322-6EC3A920DDCF}">
      <dgm:prSet/>
      <dgm:spPr/>
      <dgm:t>
        <a:bodyPr/>
        <a:lstStyle/>
        <a:p>
          <a:endParaRPr lang="en-IN" sz="2000"/>
        </a:p>
      </dgm:t>
    </dgm:pt>
    <dgm:pt modelId="{173C38A1-4E4B-467C-BA9D-723AA973E708}" type="sibTrans" cxnId="{612F6647-DE23-450B-9322-6EC3A920DDCF}">
      <dgm:prSet/>
      <dgm:spPr/>
      <dgm:t>
        <a:bodyPr/>
        <a:lstStyle/>
        <a:p>
          <a:endParaRPr lang="en-IN" sz="2000"/>
        </a:p>
      </dgm:t>
    </dgm:pt>
    <dgm:pt modelId="{15E993AC-9E3F-4238-A208-5A9D058E0474}">
      <dgm:prSet phldrT="[Text]" custT="1"/>
      <dgm:spPr/>
      <dgm:t>
        <a:bodyPr/>
        <a:lstStyle/>
        <a:p>
          <a:r>
            <a:rPr lang="en-US" sz="600" dirty="0" smtClean="0"/>
            <a:t>Fixing problem will be easier</a:t>
          </a:r>
          <a:endParaRPr lang="en-IN" sz="600" dirty="0"/>
        </a:p>
      </dgm:t>
    </dgm:pt>
    <dgm:pt modelId="{8664F7E7-181F-4112-83CF-5BAB97976E78}" type="parTrans" cxnId="{6E46ED22-93FF-4CD4-9D39-9D7489D824F0}">
      <dgm:prSet/>
      <dgm:spPr/>
      <dgm:t>
        <a:bodyPr/>
        <a:lstStyle/>
        <a:p>
          <a:endParaRPr lang="en-IN" sz="2000"/>
        </a:p>
      </dgm:t>
    </dgm:pt>
    <dgm:pt modelId="{4C874370-DC95-4E32-A291-DDE5C64BC4BA}" type="sibTrans" cxnId="{6E46ED22-93FF-4CD4-9D39-9D7489D824F0}">
      <dgm:prSet/>
      <dgm:spPr/>
      <dgm:t>
        <a:bodyPr/>
        <a:lstStyle/>
        <a:p>
          <a:endParaRPr lang="en-IN" sz="2000" dirty="0"/>
        </a:p>
      </dgm:t>
    </dgm:pt>
    <dgm:pt modelId="{47E6A0E1-82C0-4EA4-9736-29B1C8007BCC}">
      <dgm:prSet phldrT="[Text]" custT="1"/>
      <dgm:spPr/>
      <dgm:t>
        <a:bodyPr/>
        <a:lstStyle/>
        <a:p>
          <a:endParaRPr lang="en-IN" sz="600" dirty="0"/>
        </a:p>
      </dgm:t>
    </dgm:pt>
    <dgm:pt modelId="{0F2E2A8D-B449-4780-8CBA-94A99F012CCB}" type="parTrans" cxnId="{12D151F8-7161-4C3F-9F20-8A597ADA447C}">
      <dgm:prSet/>
      <dgm:spPr/>
      <dgm:t>
        <a:bodyPr/>
        <a:lstStyle/>
        <a:p>
          <a:endParaRPr lang="en-IN" sz="2000"/>
        </a:p>
      </dgm:t>
    </dgm:pt>
    <dgm:pt modelId="{27FAF74E-62F5-4F6E-8335-54A49B03C89B}" type="sibTrans" cxnId="{12D151F8-7161-4C3F-9F20-8A597ADA447C}">
      <dgm:prSet/>
      <dgm:spPr/>
      <dgm:t>
        <a:bodyPr/>
        <a:lstStyle/>
        <a:p>
          <a:endParaRPr lang="en-IN" sz="2000" dirty="0"/>
        </a:p>
      </dgm:t>
    </dgm:pt>
    <dgm:pt modelId="{9352EC8A-E0E1-4C10-8280-5459F973582F}">
      <dgm:prSet phldrT="[Text]" custT="1"/>
      <dgm:spPr/>
      <dgm:t>
        <a:bodyPr/>
        <a:lstStyle/>
        <a:p>
          <a:r>
            <a:rPr lang="en-US" sz="600" dirty="0" smtClean="0"/>
            <a:t>Reduces human efforts</a:t>
          </a:r>
          <a:endParaRPr lang="en-IN" sz="600" dirty="0"/>
        </a:p>
      </dgm:t>
    </dgm:pt>
    <dgm:pt modelId="{4B98ADA5-F186-46AA-911C-126E7894C54C}" type="parTrans" cxnId="{4A29CDBE-122E-4BAB-91FB-4205CE519EDB}">
      <dgm:prSet/>
      <dgm:spPr/>
      <dgm:t>
        <a:bodyPr/>
        <a:lstStyle/>
        <a:p>
          <a:endParaRPr lang="en-IN" sz="2000"/>
        </a:p>
      </dgm:t>
    </dgm:pt>
    <dgm:pt modelId="{8208BCC9-67E5-4F06-9F9D-07BCE0A383F7}" type="sibTrans" cxnId="{4A29CDBE-122E-4BAB-91FB-4205CE519EDB}">
      <dgm:prSet/>
      <dgm:spPr/>
      <dgm:t>
        <a:bodyPr/>
        <a:lstStyle/>
        <a:p>
          <a:endParaRPr lang="en-IN" sz="2000"/>
        </a:p>
      </dgm:t>
    </dgm:pt>
    <dgm:pt modelId="{C8194143-9A57-4006-AA0A-EAB080FF0DD0}">
      <dgm:prSet custT="1"/>
      <dgm:spPr/>
      <dgm:t>
        <a:bodyPr/>
        <a:lstStyle/>
        <a:p>
          <a:r>
            <a:rPr lang="en-US" sz="600" dirty="0" smtClean="0"/>
            <a:t>Identification problem will be easier</a:t>
          </a:r>
          <a:endParaRPr lang="en-IN" sz="600" dirty="0"/>
        </a:p>
      </dgm:t>
    </dgm:pt>
    <dgm:pt modelId="{D4029367-FE01-4F32-ADDA-D239291A0051}" type="parTrans" cxnId="{7F212B71-2225-4019-89FC-339B6BECF501}">
      <dgm:prSet/>
      <dgm:spPr/>
      <dgm:t>
        <a:bodyPr/>
        <a:lstStyle/>
        <a:p>
          <a:endParaRPr lang="en-IN" sz="2000"/>
        </a:p>
      </dgm:t>
    </dgm:pt>
    <dgm:pt modelId="{5BD7CADD-1BF4-45E1-A6EA-83472AADD4C8}" type="sibTrans" cxnId="{7F212B71-2225-4019-89FC-339B6BECF501}">
      <dgm:prSet/>
      <dgm:spPr/>
      <dgm:t>
        <a:bodyPr/>
        <a:lstStyle/>
        <a:p>
          <a:endParaRPr lang="en-IN" sz="2000" dirty="0"/>
        </a:p>
      </dgm:t>
    </dgm:pt>
    <dgm:pt modelId="{B55E19CD-D557-4E7D-A878-FFFA0D8CA9D8}" type="pres">
      <dgm:prSet presAssocID="{5D8FA27F-EF2C-4E78-A246-D5C8D3A5B14C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IN"/>
        </a:p>
      </dgm:t>
    </dgm:pt>
    <dgm:pt modelId="{504F1D6C-8D15-4FC9-A8E8-23CCE0EE8E6E}" type="pres">
      <dgm:prSet presAssocID="{5D8FA27F-EF2C-4E78-A246-D5C8D3A5B14C}" presName="arrowNode" presStyleLbl="node1" presStyleIdx="0" presStyleCnt="1" custAng="4543100" custFlipVert="1" custScaleY="105874"/>
      <dgm:spPr/>
    </dgm:pt>
    <dgm:pt modelId="{14802A06-4C9E-4DDC-B248-FB7A7EA45DD9}" type="pres">
      <dgm:prSet presAssocID="{FBF90630-0D41-45B6-88AA-00E3D81F893B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89273A-318E-42E0-BEB0-FAC45699BC33}" type="pres">
      <dgm:prSet presAssocID="{15E993AC-9E3F-4238-A208-5A9D058E0474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3FE9A5-7A67-4D96-B28B-49962D8ABDA1}" type="pres">
      <dgm:prSet presAssocID="{4C874370-DC95-4E32-A291-DDE5C64BC4BA}" presName="dotNode2" presStyleCnt="0"/>
      <dgm:spPr/>
    </dgm:pt>
    <dgm:pt modelId="{BBADE49F-9A36-45AB-8FE0-D4C0B850E4DC}" type="pres">
      <dgm:prSet presAssocID="{4C874370-DC95-4E32-A291-DDE5C64BC4BA}" presName="dotRepeatNode" presStyleLbl="fgShp" presStyleIdx="0" presStyleCnt="3" custLinFactX="-103544" custLinFactY="-200000" custLinFactNeighborX="-200000" custLinFactNeighborY="-247328"/>
      <dgm:spPr/>
      <dgm:t>
        <a:bodyPr/>
        <a:lstStyle/>
        <a:p>
          <a:endParaRPr lang="en-IN"/>
        </a:p>
      </dgm:t>
    </dgm:pt>
    <dgm:pt modelId="{FEA9FF04-0618-4DB2-8F84-300D557ADB9E}" type="pres">
      <dgm:prSet presAssocID="{47E6A0E1-82C0-4EA4-9736-29B1C8007BCC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66036C-074E-4BB9-ADE3-AD4CF8907BCD}" type="pres">
      <dgm:prSet presAssocID="{27FAF74E-62F5-4F6E-8335-54A49B03C89B}" presName="dotNode3" presStyleCnt="0"/>
      <dgm:spPr/>
    </dgm:pt>
    <dgm:pt modelId="{43E16082-5582-4F32-A2BA-1D2F063865E4}" type="pres">
      <dgm:prSet presAssocID="{27FAF74E-62F5-4F6E-8335-54A49B03C89B}" presName="dotRepeatNode" presStyleLbl="fgShp" presStyleIdx="1" presStyleCnt="3" custLinFactX="-100000" custLinFactY="-100000" custLinFactNeighborX="-155616" custLinFactNeighborY="-187568"/>
      <dgm:spPr/>
      <dgm:t>
        <a:bodyPr/>
        <a:lstStyle/>
        <a:p>
          <a:endParaRPr lang="en-IN"/>
        </a:p>
      </dgm:t>
    </dgm:pt>
    <dgm:pt modelId="{AB92E9C7-61EC-4E8A-AC75-59C5478EA992}" type="pres">
      <dgm:prSet presAssocID="{C8194143-9A57-4006-AA0A-EAB080FF0DD0}" presName="txNode4" presStyleLbl="revTx" presStyleIdx="3" presStyleCnt="5" custLinFactNeighborX="-17269" custLinFactNeighborY="-2829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266AB8-2B50-4E40-A0E4-5469E24F0B0F}" type="pres">
      <dgm:prSet presAssocID="{5BD7CADD-1BF4-45E1-A6EA-83472AADD4C8}" presName="dotNode4" presStyleCnt="0"/>
      <dgm:spPr/>
    </dgm:pt>
    <dgm:pt modelId="{4F0B15EC-344C-4062-BA31-B114DAC6D140}" type="pres">
      <dgm:prSet presAssocID="{5BD7CADD-1BF4-45E1-A6EA-83472AADD4C8}" presName="dotRepeatNode" presStyleLbl="fgShp" presStyleIdx="2" presStyleCnt="3" custLinFactNeighborX="-79880" custLinFactNeighborY="15976"/>
      <dgm:spPr/>
      <dgm:t>
        <a:bodyPr/>
        <a:lstStyle/>
        <a:p>
          <a:endParaRPr lang="en-IN"/>
        </a:p>
      </dgm:t>
    </dgm:pt>
    <dgm:pt modelId="{682A513D-EE0F-41B5-A3F0-B3B2D41B96F9}" type="pres">
      <dgm:prSet presAssocID="{9352EC8A-E0E1-4C10-8280-5459F973582F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F812263-1AAB-4BD1-907C-1075B9667B4D}" type="presOf" srcId="{FBF90630-0D41-45B6-88AA-00E3D81F893B}" destId="{14802A06-4C9E-4DDC-B248-FB7A7EA45DD9}" srcOrd="0" destOrd="0" presId="urn:microsoft.com/office/officeart/2009/3/layout/DescendingProcess"/>
    <dgm:cxn modelId="{33665480-FCD2-499A-996F-13BD36AEFE74}" type="presOf" srcId="{4C874370-DC95-4E32-A291-DDE5C64BC4BA}" destId="{BBADE49F-9A36-45AB-8FE0-D4C0B850E4DC}" srcOrd="0" destOrd="0" presId="urn:microsoft.com/office/officeart/2009/3/layout/DescendingProcess"/>
    <dgm:cxn modelId="{7F212B71-2225-4019-89FC-339B6BECF501}" srcId="{5D8FA27F-EF2C-4E78-A246-D5C8D3A5B14C}" destId="{C8194143-9A57-4006-AA0A-EAB080FF0DD0}" srcOrd="3" destOrd="0" parTransId="{D4029367-FE01-4F32-ADDA-D239291A0051}" sibTransId="{5BD7CADD-1BF4-45E1-A6EA-83472AADD4C8}"/>
    <dgm:cxn modelId="{12D151F8-7161-4C3F-9F20-8A597ADA447C}" srcId="{5D8FA27F-EF2C-4E78-A246-D5C8D3A5B14C}" destId="{47E6A0E1-82C0-4EA4-9736-29B1C8007BCC}" srcOrd="2" destOrd="0" parTransId="{0F2E2A8D-B449-4780-8CBA-94A99F012CCB}" sibTransId="{27FAF74E-62F5-4F6E-8335-54A49B03C89B}"/>
    <dgm:cxn modelId="{A55A2DEE-AC32-4C5E-BF43-DEAC2EECD7F2}" type="presOf" srcId="{C8194143-9A57-4006-AA0A-EAB080FF0DD0}" destId="{AB92E9C7-61EC-4E8A-AC75-59C5478EA992}" srcOrd="0" destOrd="0" presId="urn:microsoft.com/office/officeart/2009/3/layout/DescendingProcess"/>
    <dgm:cxn modelId="{612F6647-DE23-450B-9322-6EC3A920DDCF}" srcId="{5D8FA27F-EF2C-4E78-A246-D5C8D3A5B14C}" destId="{FBF90630-0D41-45B6-88AA-00E3D81F893B}" srcOrd="0" destOrd="0" parTransId="{8187BA51-15E3-46AF-BB6A-312D838891A1}" sibTransId="{173C38A1-4E4B-467C-BA9D-723AA973E708}"/>
    <dgm:cxn modelId="{E7DDD13B-EBF8-4C80-9B22-6001E603BCB1}" type="presOf" srcId="{9352EC8A-E0E1-4C10-8280-5459F973582F}" destId="{682A513D-EE0F-41B5-A3F0-B3B2D41B96F9}" srcOrd="0" destOrd="0" presId="urn:microsoft.com/office/officeart/2009/3/layout/DescendingProcess"/>
    <dgm:cxn modelId="{DE55C0FB-298E-42A1-991E-F65B769BA57B}" type="presOf" srcId="{15E993AC-9E3F-4238-A208-5A9D058E0474}" destId="{4689273A-318E-42E0-BEB0-FAC45699BC33}" srcOrd="0" destOrd="0" presId="urn:microsoft.com/office/officeart/2009/3/layout/DescendingProcess"/>
    <dgm:cxn modelId="{7F789A09-926B-4082-AC07-EC9FD532D384}" type="presOf" srcId="{5D8FA27F-EF2C-4E78-A246-D5C8D3A5B14C}" destId="{B55E19CD-D557-4E7D-A878-FFFA0D8CA9D8}" srcOrd="0" destOrd="0" presId="urn:microsoft.com/office/officeart/2009/3/layout/DescendingProcess"/>
    <dgm:cxn modelId="{2F278425-F844-465E-8593-E13404905A89}" type="presOf" srcId="{27FAF74E-62F5-4F6E-8335-54A49B03C89B}" destId="{43E16082-5582-4F32-A2BA-1D2F063865E4}" srcOrd="0" destOrd="0" presId="urn:microsoft.com/office/officeart/2009/3/layout/DescendingProcess"/>
    <dgm:cxn modelId="{6E46ED22-93FF-4CD4-9D39-9D7489D824F0}" srcId="{5D8FA27F-EF2C-4E78-A246-D5C8D3A5B14C}" destId="{15E993AC-9E3F-4238-A208-5A9D058E0474}" srcOrd="1" destOrd="0" parTransId="{8664F7E7-181F-4112-83CF-5BAB97976E78}" sibTransId="{4C874370-DC95-4E32-A291-DDE5C64BC4BA}"/>
    <dgm:cxn modelId="{B0DB774A-C0CC-4AA8-BC72-C2CC84D54BB1}" type="presOf" srcId="{5BD7CADD-1BF4-45E1-A6EA-83472AADD4C8}" destId="{4F0B15EC-344C-4062-BA31-B114DAC6D140}" srcOrd="0" destOrd="0" presId="urn:microsoft.com/office/officeart/2009/3/layout/DescendingProcess"/>
    <dgm:cxn modelId="{8E33E70B-0234-47A7-BD49-9088C0B616F3}" type="presOf" srcId="{47E6A0E1-82C0-4EA4-9736-29B1C8007BCC}" destId="{FEA9FF04-0618-4DB2-8F84-300D557ADB9E}" srcOrd="0" destOrd="0" presId="urn:microsoft.com/office/officeart/2009/3/layout/DescendingProcess"/>
    <dgm:cxn modelId="{4A29CDBE-122E-4BAB-91FB-4205CE519EDB}" srcId="{5D8FA27F-EF2C-4E78-A246-D5C8D3A5B14C}" destId="{9352EC8A-E0E1-4C10-8280-5459F973582F}" srcOrd="4" destOrd="0" parTransId="{4B98ADA5-F186-46AA-911C-126E7894C54C}" sibTransId="{8208BCC9-67E5-4F06-9F9D-07BCE0A383F7}"/>
    <dgm:cxn modelId="{05B0E778-9CD5-4016-A90A-6927FA1F35C4}" type="presParOf" srcId="{B55E19CD-D557-4E7D-A878-FFFA0D8CA9D8}" destId="{504F1D6C-8D15-4FC9-A8E8-23CCE0EE8E6E}" srcOrd="0" destOrd="0" presId="urn:microsoft.com/office/officeart/2009/3/layout/DescendingProcess"/>
    <dgm:cxn modelId="{BC4EFEE4-427C-4478-AA30-FB626EE4FCF0}" type="presParOf" srcId="{B55E19CD-D557-4E7D-A878-FFFA0D8CA9D8}" destId="{14802A06-4C9E-4DDC-B248-FB7A7EA45DD9}" srcOrd="1" destOrd="0" presId="urn:microsoft.com/office/officeart/2009/3/layout/DescendingProcess"/>
    <dgm:cxn modelId="{A0BBA18C-4CB7-4912-9045-99772923015E}" type="presParOf" srcId="{B55E19CD-D557-4E7D-A878-FFFA0D8CA9D8}" destId="{4689273A-318E-42E0-BEB0-FAC45699BC33}" srcOrd="2" destOrd="0" presId="urn:microsoft.com/office/officeart/2009/3/layout/DescendingProcess"/>
    <dgm:cxn modelId="{78FF196D-FFAF-43A2-AB6A-CB040EFDC638}" type="presParOf" srcId="{B55E19CD-D557-4E7D-A878-FFFA0D8CA9D8}" destId="{B53FE9A5-7A67-4D96-B28B-49962D8ABDA1}" srcOrd="3" destOrd="0" presId="urn:microsoft.com/office/officeart/2009/3/layout/DescendingProcess"/>
    <dgm:cxn modelId="{282F4AF2-F5C0-4105-BB25-433C309738FE}" type="presParOf" srcId="{B53FE9A5-7A67-4D96-B28B-49962D8ABDA1}" destId="{BBADE49F-9A36-45AB-8FE0-D4C0B850E4DC}" srcOrd="0" destOrd="0" presId="urn:microsoft.com/office/officeart/2009/3/layout/DescendingProcess"/>
    <dgm:cxn modelId="{9580980C-0A7B-492B-A9EA-39C82DF483EE}" type="presParOf" srcId="{B55E19CD-D557-4E7D-A878-FFFA0D8CA9D8}" destId="{FEA9FF04-0618-4DB2-8F84-300D557ADB9E}" srcOrd="4" destOrd="0" presId="urn:microsoft.com/office/officeart/2009/3/layout/DescendingProcess"/>
    <dgm:cxn modelId="{A90FCF59-5A49-44C5-8660-EEC8E5038C42}" type="presParOf" srcId="{B55E19CD-D557-4E7D-A878-FFFA0D8CA9D8}" destId="{AB66036C-074E-4BB9-ADE3-AD4CF8907BCD}" srcOrd="5" destOrd="0" presId="urn:microsoft.com/office/officeart/2009/3/layout/DescendingProcess"/>
    <dgm:cxn modelId="{A819B18A-1F90-4B53-91B8-EF8DEF4E690D}" type="presParOf" srcId="{AB66036C-074E-4BB9-ADE3-AD4CF8907BCD}" destId="{43E16082-5582-4F32-A2BA-1D2F063865E4}" srcOrd="0" destOrd="0" presId="urn:microsoft.com/office/officeart/2009/3/layout/DescendingProcess"/>
    <dgm:cxn modelId="{5BAA6FB9-6F2A-4FEB-BA03-1009040E2199}" type="presParOf" srcId="{B55E19CD-D557-4E7D-A878-FFFA0D8CA9D8}" destId="{AB92E9C7-61EC-4E8A-AC75-59C5478EA992}" srcOrd="6" destOrd="0" presId="urn:microsoft.com/office/officeart/2009/3/layout/DescendingProcess"/>
    <dgm:cxn modelId="{F8051E64-E0C6-41D0-96A4-3469DBB44F11}" type="presParOf" srcId="{B55E19CD-D557-4E7D-A878-FFFA0D8CA9D8}" destId="{B2266AB8-2B50-4E40-A0E4-5469E24F0B0F}" srcOrd="7" destOrd="0" presId="urn:microsoft.com/office/officeart/2009/3/layout/DescendingProcess"/>
    <dgm:cxn modelId="{7D917EED-531B-4E63-9373-BDA3891C2A46}" type="presParOf" srcId="{B2266AB8-2B50-4E40-A0E4-5469E24F0B0F}" destId="{4F0B15EC-344C-4062-BA31-B114DAC6D140}" srcOrd="0" destOrd="0" presId="urn:microsoft.com/office/officeart/2009/3/layout/DescendingProcess"/>
    <dgm:cxn modelId="{49F03278-3A01-4242-A4E7-452658E67FFB}" type="presParOf" srcId="{B55E19CD-D557-4E7D-A878-FFFA0D8CA9D8}" destId="{682A513D-EE0F-41B5-A3F0-B3B2D41B96F9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5856DC-60BD-422E-B510-D09459119F4E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IN"/>
        </a:p>
      </dgm:t>
    </dgm:pt>
    <dgm:pt modelId="{46039EEE-E5F0-4A15-AFF7-9049F7570E16}">
      <dgm:prSet phldrT="[Text]"/>
      <dgm:spPr/>
      <dgm:t>
        <a:bodyPr/>
        <a:lstStyle/>
        <a:p>
          <a:r>
            <a:rPr lang="en-US" dirty="0" smtClean="0"/>
            <a:t>YANG models</a:t>
          </a:r>
          <a:endParaRPr lang="en-IN" dirty="0"/>
        </a:p>
      </dgm:t>
    </dgm:pt>
    <dgm:pt modelId="{B5CCA41C-0A9D-4588-89DB-15526B292369}" type="parTrans" cxnId="{04FA80FF-AA40-4656-9CDD-93F8804AE91D}">
      <dgm:prSet/>
      <dgm:spPr/>
      <dgm:t>
        <a:bodyPr/>
        <a:lstStyle/>
        <a:p>
          <a:endParaRPr lang="en-IN"/>
        </a:p>
      </dgm:t>
    </dgm:pt>
    <dgm:pt modelId="{B44466E7-7596-49CB-B117-36EA6E36C882}" type="sibTrans" cxnId="{04FA80FF-AA40-4656-9CDD-93F8804AE91D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7A84C4B1-B031-4CD1-9428-B89CA4F35726}">
      <dgm:prSet phldrT="[Text]"/>
      <dgm:spPr/>
      <dgm:t>
        <a:bodyPr/>
        <a:lstStyle/>
        <a:p>
          <a:r>
            <a:rPr lang="en-US" dirty="0" smtClean="0"/>
            <a:t>Accessing Server</a:t>
          </a:r>
          <a:endParaRPr lang="en-IN" dirty="0"/>
        </a:p>
      </dgm:t>
    </dgm:pt>
    <dgm:pt modelId="{9B3298F0-6642-4F1E-8D27-C0EEDD0D1BD8}" type="parTrans" cxnId="{4EC4AF5B-90A1-4609-ABF5-FE05B6230AA7}">
      <dgm:prSet/>
      <dgm:spPr/>
      <dgm:t>
        <a:bodyPr/>
        <a:lstStyle/>
        <a:p>
          <a:endParaRPr lang="en-IN"/>
        </a:p>
      </dgm:t>
    </dgm:pt>
    <dgm:pt modelId="{EF60D068-69AC-427D-B9F2-BB7C0B1965BB}" type="sibTrans" cxnId="{4EC4AF5B-90A1-4609-ABF5-FE05B6230AA7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924E6BA1-98FD-465F-80D6-52FEFC5DE1CB}">
      <dgm:prSet phldrT="[Text]"/>
      <dgm:spPr/>
      <dgm:t>
        <a:bodyPr/>
        <a:lstStyle/>
        <a:p>
          <a:r>
            <a:rPr lang="en-US" dirty="0" smtClean="0"/>
            <a:t>Validate model with server</a:t>
          </a:r>
          <a:endParaRPr lang="en-IN" dirty="0"/>
        </a:p>
      </dgm:t>
    </dgm:pt>
    <dgm:pt modelId="{E6FBE03B-3A4F-481A-ABE0-0A733DADAC9E}" type="parTrans" cxnId="{7A40E785-BB54-45E5-8443-8E4135A0574A}">
      <dgm:prSet/>
      <dgm:spPr/>
      <dgm:t>
        <a:bodyPr/>
        <a:lstStyle/>
        <a:p>
          <a:endParaRPr lang="en-IN"/>
        </a:p>
      </dgm:t>
    </dgm:pt>
    <dgm:pt modelId="{74FE3D84-2138-42CE-9A0C-4C50D698C340}" type="sibTrans" cxnId="{7A40E785-BB54-45E5-8443-8E4135A0574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32D4AD7-951C-4FDC-A3DC-B56A8800AB9B}">
      <dgm:prSet phldrT="[Text]"/>
      <dgm:spPr/>
      <dgm:t>
        <a:bodyPr/>
        <a:lstStyle/>
        <a:p>
          <a:r>
            <a:rPr lang="en-US" dirty="0" smtClean="0"/>
            <a:t>CI integration</a:t>
          </a:r>
          <a:endParaRPr lang="en-IN" dirty="0"/>
        </a:p>
      </dgm:t>
    </dgm:pt>
    <dgm:pt modelId="{FF3965EA-FABD-48A8-A7EB-A6420AC21438}" type="parTrans" cxnId="{203C900B-FD43-4D5B-ACBB-BB18632B4AED}">
      <dgm:prSet/>
      <dgm:spPr/>
      <dgm:t>
        <a:bodyPr/>
        <a:lstStyle/>
        <a:p>
          <a:endParaRPr lang="en-IN"/>
        </a:p>
      </dgm:t>
    </dgm:pt>
    <dgm:pt modelId="{8BB8C3C4-09D3-41D3-88AA-DF2FAAA72912}" type="sibTrans" cxnId="{203C900B-FD43-4D5B-ACBB-BB18632B4AED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4F8D9338-4EA0-4944-977E-00ED804135C4}" type="pres">
      <dgm:prSet presAssocID="{2F5856DC-60BD-422E-B510-D09459119F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8A6C58FE-8F8F-4CE7-BC1C-89D47CCD6050}" type="pres">
      <dgm:prSet presAssocID="{2F5856DC-60BD-422E-B510-D09459119F4E}" presName="dot1" presStyleLbl="alignNode1" presStyleIdx="0" presStyleCnt="13"/>
      <dgm:spPr/>
    </dgm:pt>
    <dgm:pt modelId="{00686857-1615-4353-90E4-8D8E7400D9BA}" type="pres">
      <dgm:prSet presAssocID="{2F5856DC-60BD-422E-B510-D09459119F4E}" presName="dot2" presStyleLbl="alignNode1" presStyleIdx="1" presStyleCnt="13"/>
      <dgm:spPr/>
    </dgm:pt>
    <dgm:pt modelId="{B8521B0E-A291-4CCA-B8C6-060A1F2D21A6}" type="pres">
      <dgm:prSet presAssocID="{2F5856DC-60BD-422E-B510-D09459119F4E}" presName="dot3" presStyleLbl="alignNode1" presStyleIdx="2" presStyleCnt="13"/>
      <dgm:spPr/>
    </dgm:pt>
    <dgm:pt modelId="{E0002257-A1A1-4BAA-B107-9AC3235F2E59}" type="pres">
      <dgm:prSet presAssocID="{2F5856DC-60BD-422E-B510-D09459119F4E}" presName="dot4" presStyleLbl="alignNode1" presStyleIdx="3" presStyleCnt="13"/>
      <dgm:spPr/>
    </dgm:pt>
    <dgm:pt modelId="{2262B185-3633-4FC6-8AB4-8AD67C53B94D}" type="pres">
      <dgm:prSet presAssocID="{2F5856DC-60BD-422E-B510-D09459119F4E}" presName="dot5" presStyleLbl="alignNode1" presStyleIdx="4" presStyleCnt="13"/>
      <dgm:spPr/>
    </dgm:pt>
    <dgm:pt modelId="{7CBEB600-3BD0-41E3-9111-6820C6318E03}" type="pres">
      <dgm:prSet presAssocID="{2F5856DC-60BD-422E-B510-D09459119F4E}" presName="dot6" presStyleLbl="alignNode1" presStyleIdx="5" presStyleCnt="13"/>
      <dgm:spPr/>
    </dgm:pt>
    <dgm:pt modelId="{CE0EEFD2-4E2F-45CE-A148-4A148E14EE0D}" type="pres">
      <dgm:prSet presAssocID="{2F5856DC-60BD-422E-B510-D09459119F4E}" presName="dotArrow1" presStyleLbl="alignNode1" presStyleIdx="6" presStyleCnt="13" custAng="12900000"/>
      <dgm:spPr/>
    </dgm:pt>
    <dgm:pt modelId="{8193EE38-9904-4555-B4A2-31E853DF423A}" type="pres">
      <dgm:prSet presAssocID="{2F5856DC-60BD-422E-B510-D09459119F4E}" presName="dotArrow2" presStyleLbl="alignNode1" presStyleIdx="7" presStyleCnt="13" custAng="12900000"/>
      <dgm:spPr/>
    </dgm:pt>
    <dgm:pt modelId="{B7DE9F6B-9BFA-45DB-B22F-1D58385002F4}" type="pres">
      <dgm:prSet presAssocID="{2F5856DC-60BD-422E-B510-D09459119F4E}" presName="dotArrow3" presStyleLbl="alignNode1" presStyleIdx="8" presStyleCnt="13" custAng="12900000"/>
      <dgm:spPr/>
    </dgm:pt>
    <dgm:pt modelId="{EAE77363-57B0-49A5-8C83-87F28C5109E2}" type="pres">
      <dgm:prSet presAssocID="{2F5856DC-60BD-422E-B510-D09459119F4E}" presName="dotArrow4" presStyleLbl="alignNode1" presStyleIdx="9" presStyleCnt="13" custAng="12900000"/>
      <dgm:spPr/>
    </dgm:pt>
    <dgm:pt modelId="{AA2B9433-8634-4F53-8847-87289CE6EDA1}" type="pres">
      <dgm:prSet presAssocID="{2F5856DC-60BD-422E-B510-D09459119F4E}" presName="dotArrow5" presStyleLbl="alignNode1" presStyleIdx="10" presStyleCnt="13" custAng="12900000"/>
      <dgm:spPr/>
    </dgm:pt>
    <dgm:pt modelId="{B48D1E0C-9365-4268-94DE-2B4F117AFD70}" type="pres">
      <dgm:prSet presAssocID="{2F5856DC-60BD-422E-B510-D09459119F4E}" presName="dotArrow6" presStyleLbl="alignNode1" presStyleIdx="11" presStyleCnt="13" custAng="12900000"/>
      <dgm:spPr/>
    </dgm:pt>
    <dgm:pt modelId="{8AA66E96-FF84-44C2-86FD-9FFD8400DCCA}" type="pres">
      <dgm:prSet presAssocID="{2F5856DC-60BD-422E-B510-D09459119F4E}" presName="dotArrow7" presStyleLbl="alignNode1" presStyleIdx="12" presStyleCnt="13" custAng="12900000"/>
      <dgm:spPr/>
    </dgm:pt>
    <dgm:pt modelId="{6DAF3ED9-5290-42B3-95D5-36E354E7B302}" type="pres">
      <dgm:prSet presAssocID="{46039EEE-E5F0-4A15-AFF7-9049F7570E16}" presName="parTx1" presStyleLbl="node1" presStyleIdx="0" presStyleCnt="4"/>
      <dgm:spPr/>
      <dgm:t>
        <a:bodyPr/>
        <a:lstStyle/>
        <a:p>
          <a:endParaRPr lang="en-IN"/>
        </a:p>
      </dgm:t>
    </dgm:pt>
    <dgm:pt modelId="{8D89D001-0A71-44DD-9FD4-BEEA2DF08B77}" type="pres">
      <dgm:prSet presAssocID="{B44466E7-7596-49CB-B117-36EA6E36C882}" presName="picture1" presStyleCnt="0"/>
      <dgm:spPr/>
    </dgm:pt>
    <dgm:pt modelId="{63D2E46D-7F50-4A1C-A4FA-D39987425782}" type="pres">
      <dgm:prSet presAssocID="{B44466E7-7596-49CB-B117-36EA6E36C882}" presName="imageRepeatNode" presStyleLbl="fgImgPlace1" presStyleIdx="0" presStyleCnt="4"/>
      <dgm:spPr/>
      <dgm:t>
        <a:bodyPr/>
        <a:lstStyle/>
        <a:p>
          <a:endParaRPr lang="en-IN"/>
        </a:p>
      </dgm:t>
    </dgm:pt>
    <dgm:pt modelId="{34A88CA6-C295-4C49-9973-CE9A80E00FB2}" type="pres">
      <dgm:prSet presAssocID="{7A84C4B1-B031-4CD1-9428-B89CA4F35726}" presName="parTx2" presStyleLbl="node1" presStyleIdx="1" presStyleCnt="4"/>
      <dgm:spPr/>
      <dgm:t>
        <a:bodyPr/>
        <a:lstStyle/>
        <a:p>
          <a:endParaRPr lang="en-IN"/>
        </a:p>
      </dgm:t>
    </dgm:pt>
    <dgm:pt modelId="{CF54FE89-AF90-47F2-A8E5-83554E9D7FE1}" type="pres">
      <dgm:prSet presAssocID="{EF60D068-69AC-427D-B9F2-BB7C0B1965BB}" presName="picture2" presStyleCnt="0"/>
      <dgm:spPr/>
    </dgm:pt>
    <dgm:pt modelId="{1BA4D613-6725-4F14-9F89-91913BC55316}" type="pres">
      <dgm:prSet presAssocID="{EF60D068-69AC-427D-B9F2-BB7C0B1965BB}" presName="imageRepeatNode" presStyleLbl="fgImgPlace1" presStyleIdx="1" presStyleCnt="4"/>
      <dgm:spPr/>
      <dgm:t>
        <a:bodyPr/>
        <a:lstStyle/>
        <a:p>
          <a:endParaRPr lang="en-IN"/>
        </a:p>
      </dgm:t>
    </dgm:pt>
    <dgm:pt modelId="{34A25397-400E-4CAC-B5DB-5BBA9C6B6608}" type="pres">
      <dgm:prSet presAssocID="{924E6BA1-98FD-465F-80D6-52FEFC5DE1CB}" presName="parTx3" presStyleLbl="node1" presStyleIdx="2" presStyleCnt="4"/>
      <dgm:spPr/>
      <dgm:t>
        <a:bodyPr/>
        <a:lstStyle/>
        <a:p>
          <a:endParaRPr lang="en-IN"/>
        </a:p>
      </dgm:t>
    </dgm:pt>
    <dgm:pt modelId="{F3385C5A-3DE0-4351-AF89-93381BFBE3E9}" type="pres">
      <dgm:prSet presAssocID="{74FE3D84-2138-42CE-9A0C-4C50D698C340}" presName="picture3" presStyleCnt="0"/>
      <dgm:spPr/>
    </dgm:pt>
    <dgm:pt modelId="{607E39DD-C006-4739-8F9B-63999FD7DF02}" type="pres">
      <dgm:prSet presAssocID="{74FE3D84-2138-42CE-9A0C-4C50D698C340}" presName="imageRepeatNode" presStyleLbl="fgImgPlace1" presStyleIdx="2" presStyleCnt="4"/>
      <dgm:spPr/>
      <dgm:t>
        <a:bodyPr/>
        <a:lstStyle/>
        <a:p>
          <a:endParaRPr lang="en-IN"/>
        </a:p>
      </dgm:t>
    </dgm:pt>
    <dgm:pt modelId="{B748B684-EA2F-4B72-81D3-90AB3F1936C5}" type="pres">
      <dgm:prSet presAssocID="{C32D4AD7-951C-4FDC-A3DC-B56A8800AB9B}" presName="parTx4" presStyleLbl="node1" presStyleIdx="3" presStyleCnt="4"/>
      <dgm:spPr/>
      <dgm:t>
        <a:bodyPr/>
        <a:lstStyle/>
        <a:p>
          <a:endParaRPr lang="en-IN"/>
        </a:p>
      </dgm:t>
    </dgm:pt>
    <dgm:pt modelId="{1C5F2D8C-31F7-4AE9-A9CC-795760C30318}" type="pres">
      <dgm:prSet presAssocID="{8BB8C3C4-09D3-41D3-88AA-DF2FAAA72912}" presName="picture4" presStyleCnt="0"/>
      <dgm:spPr/>
    </dgm:pt>
    <dgm:pt modelId="{40F1CF6B-90B8-4F00-BE97-5A1395C8D9BE}" type="pres">
      <dgm:prSet presAssocID="{8BB8C3C4-09D3-41D3-88AA-DF2FAAA72912}" presName="imageRepeatNode" presStyleLbl="fgImgPlace1" presStyleIdx="3" presStyleCnt="4"/>
      <dgm:spPr/>
      <dgm:t>
        <a:bodyPr/>
        <a:lstStyle/>
        <a:p>
          <a:endParaRPr lang="en-IN"/>
        </a:p>
      </dgm:t>
    </dgm:pt>
  </dgm:ptLst>
  <dgm:cxnLst>
    <dgm:cxn modelId="{FAF01F9C-9D9F-4C28-B34A-6F5ACEDBE45A}" type="presOf" srcId="{46039EEE-E5F0-4A15-AFF7-9049F7570E16}" destId="{6DAF3ED9-5290-42B3-95D5-36E354E7B302}" srcOrd="0" destOrd="0" presId="urn:microsoft.com/office/officeart/2008/layout/AscendingPictureAccentProcess"/>
    <dgm:cxn modelId="{956ED411-B3FE-4A4C-AB1A-DFAD68C22DDB}" type="presOf" srcId="{2F5856DC-60BD-422E-B510-D09459119F4E}" destId="{4F8D9338-4EA0-4944-977E-00ED804135C4}" srcOrd="0" destOrd="0" presId="urn:microsoft.com/office/officeart/2008/layout/AscendingPictureAccentProcess"/>
    <dgm:cxn modelId="{E681CB90-559C-4DCA-83E2-362B318BFD32}" type="presOf" srcId="{924E6BA1-98FD-465F-80D6-52FEFC5DE1CB}" destId="{34A25397-400E-4CAC-B5DB-5BBA9C6B6608}" srcOrd="0" destOrd="0" presId="urn:microsoft.com/office/officeart/2008/layout/AscendingPictureAccentProcess"/>
    <dgm:cxn modelId="{631D6268-BB10-4E75-9D55-8C74D5E5A29A}" type="presOf" srcId="{74FE3D84-2138-42CE-9A0C-4C50D698C340}" destId="{607E39DD-C006-4739-8F9B-63999FD7DF02}" srcOrd="0" destOrd="0" presId="urn:microsoft.com/office/officeart/2008/layout/AscendingPictureAccentProcess"/>
    <dgm:cxn modelId="{203C900B-FD43-4D5B-ACBB-BB18632B4AED}" srcId="{2F5856DC-60BD-422E-B510-D09459119F4E}" destId="{C32D4AD7-951C-4FDC-A3DC-B56A8800AB9B}" srcOrd="3" destOrd="0" parTransId="{FF3965EA-FABD-48A8-A7EB-A6420AC21438}" sibTransId="{8BB8C3C4-09D3-41D3-88AA-DF2FAAA72912}"/>
    <dgm:cxn modelId="{386AAF53-5236-4DBB-AE5D-593FA9448A1F}" type="presOf" srcId="{7A84C4B1-B031-4CD1-9428-B89CA4F35726}" destId="{34A88CA6-C295-4C49-9973-CE9A80E00FB2}" srcOrd="0" destOrd="0" presId="urn:microsoft.com/office/officeart/2008/layout/AscendingPictureAccentProcess"/>
    <dgm:cxn modelId="{071C8382-05FF-4B9F-82E0-85D8BB17FDA2}" type="presOf" srcId="{B44466E7-7596-49CB-B117-36EA6E36C882}" destId="{63D2E46D-7F50-4A1C-A4FA-D39987425782}" srcOrd="0" destOrd="0" presId="urn:microsoft.com/office/officeart/2008/layout/AscendingPictureAccentProcess"/>
    <dgm:cxn modelId="{04FA80FF-AA40-4656-9CDD-93F8804AE91D}" srcId="{2F5856DC-60BD-422E-B510-D09459119F4E}" destId="{46039EEE-E5F0-4A15-AFF7-9049F7570E16}" srcOrd="0" destOrd="0" parTransId="{B5CCA41C-0A9D-4588-89DB-15526B292369}" sibTransId="{B44466E7-7596-49CB-B117-36EA6E36C882}"/>
    <dgm:cxn modelId="{0C03FB86-0713-4791-9693-BB071071837A}" type="presOf" srcId="{C32D4AD7-951C-4FDC-A3DC-B56A8800AB9B}" destId="{B748B684-EA2F-4B72-81D3-90AB3F1936C5}" srcOrd="0" destOrd="0" presId="urn:microsoft.com/office/officeart/2008/layout/AscendingPictureAccentProcess"/>
    <dgm:cxn modelId="{88EE49B0-C913-4628-94A6-3F38F3FD50FB}" type="presOf" srcId="{EF60D068-69AC-427D-B9F2-BB7C0B1965BB}" destId="{1BA4D613-6725-4F14-9F89-91913BC55316}" srcOrd="0" destOrd="0" presId="urn:microsoft.com/office/officeart/2008/layout/AscendingPictureAccentProcess"/>
    <dgm:cxn modelId="{7A40E785-BB54-45E5-8443-8E4135A0574A}" srcId="{2F5856DC-60BD-422E-B510-D09459119F4E}" destId="{924E6BA1-98FD-465F-80D6-52FEFC5DE1CB}" srcOrd="2" destOrd="0" parTransId="{E6FBE03B-3A4F-481A-ABE0-0A733DADAC9E}" sibTransId="{74FE3D84-2138-42CE-9A0C-4C50D698C340}"/>
    <dgm:cxn modelId="{4EC4AF5B-90A1-4609-ABF5-FE05B6230AA7}" srcId="{2F5856DC-60BD-422E-B510-D09459119F4E}" destId="{7A84C4B1-B031-4CD1-9428-B89CA4F35726}" srcOrd="1" destOrd="0" parTransId="{9B3298F0-6642-4F1E-8D27-C0EEDD0D1BD8}" sibTransId="{EF60D068-69AC-427D-B9F2-BB7C0B1965BB}"/>
    <dgm:cxn modelId="{206DD8CE-F90D-4FCE-BEFB-769DA479D4F5}" type="presOf" srcId="{8BB8C3C4-09D3-41D3-88AA-DF2FAAA72912}" destId="{40F1CF6B-90B8-4F00-BE97-5A1395C8D9BE}" srcOrd="0" destOrd="0" presId="urn:microsoft.com/office/officeart/2008/layout/AscendingPictureAccentProcess"/>
    <dgm:cxn modelId="{A5A40B7C-A2BC-420B-BD42-3AA18819CC6F}" type="presParOf" srcId="{4F8D9338-4EA0-4944-977E-00ED804135C4}" destId="{8A6C58FE-8F8F-4CE7-BC1C-89D47CCD6050}" srcOrd="0" destOrd="0" presId="urn:microsoft.com/office/officeart/2008/layout/AscendingPictureAccentProcess"/>
    <dgm:cxn modelId="{F7355BFA-3FE4-4524-ADB9-18EF5755CD26}" type="presParOf" srcId="{4F8D9338-4EA0-4944-977E-00ED804135C4}" destId="{00686857-1615-4353-90E4-8D8E7400D9BA}" srcOrd="1" destOrd="0" presId="urn:microsoft.com/office/officeart/2008/layout/AscendingPictureAccentProcess"/>
    <dgm:cxn modelId="{7338AA9F-6D64-4B0B-A0D4-C89608B226B9}" type="presParOf" srcId="{4F8D9338-4EA0-4944-977E-00ED804135C4}" destId="{B8521B0E-A291-4CCA-B8C6-060A1F2D21A6}" srcOrd="2" destOrd="0" presId="urn:microsoft.com/office/officeart/2008/layout/AscendingPictureAccentProcess"/>
    <dgm:cxn modelId="{3CC4CA64-E7B6-4709-8D17-B9950020A989}" type="presParOf" srcId="{4F8D9338-4EA0-4944-977E-00ED804135C4}" destId="{E0002257-A1A1-4BAA-B107-9AC3235F2E59}" srcOrd="3" destOrd="0" presId="urn:microsoft.com/office/officeart/2008/layout/AscendingPictureAccentProcess"/>
    <dgm:cxn modelId="{E5907802-9136-464B-A25C-F541272B0181}" type="presParOf" srcId="{4F8D9338-4EA0-4944-977E-00ED804135C4}" destId="{2262B185-3633-4FC6-8AB4-8AD67C53B94D}" srcOrd="4" destOrd="0" presId="urn:microsoft.com/office/officeart/2008/layout/AscendingPictureAccentProcess"/>
    <dgm:cxn modelId="{EDEAF070-7863-4424-8DA4-C9B16EB15884}" type="presParOf" srcId="{4F8D9338-4EA0-4944-977E-00ED804135C4}" destId="{7CBEB600-3BD0-41E3-9111-6820C6318E03}" srcOrd="5" destOrd="0" presId="urn:microsoft.com/office/officeart/2008/layout/AscendingPictureAccentProcess"/>
    <dgm:cxn modelId="{D3D5E6E5-F79D-4893-9345-60920ADA35EA}" type="presParOf" srcId="{4F8D9338-4EA0-4944-977E-00ED804135C4}" destId="{CE0EEFD2-4E2F-45CE-A148-4A148E14EE0D}" srcOrd="6" destOrd="0" presId="urn:microsoft.com/office/officeart/2008/layout/AscendingPictureAccentProcess"/>
    <dgm:cxn modelId="{6D182B7B-1DD5-4E26-9CA8-3FB49840DE49}" type="presParOf" srcId="{4F8D9338-4EA0-4944-977E-00ED804135C4}" destId="{8193EE38-9904-4555-B4A2-31E853DF423A}" srcOrd="7" destOrd="0" presId="urn:microsoft.com/office/officeart/2008/layout/AscendingPictureAccentProcess"/>
    <dgm:cxn modelId="{703BC503-FE19-40B5-B480-342361FCAE19}" type="presParOf" srcId="{4F8D9338-4EA0-4944-977E-00ED804135C4}" destId="{B7DE9F6B-9BFA-45DB-B22F-1D58385002F4}" srcOrd="8" destOrd="0" presId="urn:microsoft.com/office/officeart/2008/layout/AscendingPictureAccentProcess"/>
    <dgm:cxn modelId="{80ED1DC8-0075-49E3-9BFB-BDBF18BF67B9}" type="presParOf" srcId="{4F8D9338-4EA0-4944-977E-00ED804135C4}" destId="{EAE77363-57B0-49A5-8C83-87F28C5109E2}" srcOrd="9" destOrd="0" presId="urn:microsoft.com/office/officeart/2008/layout/AscendingPictureAccentProcess"/>
    <dgm:cxn modelId="{847FEC01-300E-4845-BE39-A4D2C7A254BF}" type="presParOf" srcId="{4F8D9338-4EA0-4944-977E-00ED804135C4}" destId="{AA2B9433-8634-4F53-8847-87289CE6EDA1}" srcOrd="10" destOrd="0" presId="urn:microsoft.com/office/officeart/2008/layout/AscendingPictureAccentProcess"/>
    <dgm:cxn modelId="{0894BB91-FFA3-491D-97D9-4D8CFA3224EB}" type="presParOf" srcId="{4F8D9338-4EA0-4944-977E-00ED804135C4}" destId="{B48D1E0C-9365-4268-94DE-2B4F117AFD70}" srcOrd="11" destOrd="0" presId="urn:microsoft.com/office/officeart/2008/layout/AscendingPictureAccentProcess"/>
    <dgm:cxn modelId="{86A73B3B-C516-4F97-9BE3-08103F7553E9}" type="presParOf" srcId="{4F8D9338-4EA0-4944-977E-00ED804135C4}" destId="{8AA66E96-FF84-44C2-86FD-9FFD8400DCCA}" srcOrd="12" destOrd="0" presId="urn:microsoft.com/office/officeart/2008/layout/AscendingPictureAccentProcess"/>
    <dgm:cxn modelId="{0476759A-765F-4F47-8B66-F0C6887D7E35}" type="presParOf" srcId="{4F8D9338-4EA0-4944-977E-00ED804135C4}" destId="{6DAF3ED9-5290-42B3-95D5-36E354E7B302}" srcOrd="13" destOrd="0" presId="urn:microsoft.com/office/officeart/2008/layout/AscendingPictureAccentProcess"/>
    <dgm:cxn modelId="{3349F383-9585-4479-BD2A-DDD5C946AE76}" type="presParOf" srcId="{4F8D9338-4EA0-4944-977E-00ED804135C4}" destId="{8D89D001-0A71-44DD-9FD4-BEEA2DF08B77}" srcOrd="14" destOrd="0" presId="urn:microsoft.com/office/officeart/2008/layout/AscendingPictureAccentProcess"/>
    <dgm:cxn modelId="{7F425D43-E21A-4DE8-9DCA-0D40A2FDD546}" type="presParOf" srcId="{8D89D001-0A71-44DD-9FD4-BEEA2DF08B77}" destId="{63D2E46D-7F50-4A1C-A4FA-D39987425782}" srcOrd="0" destOrd="0" presId="urn:microsoft.com/office/officeart/2008/layout/AscendingPictureAccentProcess"/>
    <dgm:cxn modelId="{DCF2EC86-8CFF-4F23-A0BD-29E21E1DEFA6}" type="presParOf" srcId="{4F8D9338-4EA0-4944-977E-00ED804135C4}" destId="{34A88CA6-C295-4C49-9973-CE9A80E00FB2}" srcOrd="15" destOrd="0" presId="urn:microsoft.com/office/officeart/2008/layout/AscendingPictureAccentProcess"/>
    <dgm:cxn modelId="{E71AAF49-1F73-4F5E-AFAD-10682491C782}" type="presParOf" srcId="{4F8D9338-4EA0-4944-977E-00ED804135C4}" destId="{CF54FE89-AF90-47F2-A8E5-83554E9D7FE1}" srcOrd="16" destOrd="0" presId="urn:microsoft.com/office/officeart/2008/layout/AscendingPictureAccentProcess"/>
    <dgm:cxn modelId="{89AD47AF-E768-49B6-ABAD-4920151FF24C}" type="presParOf" srcId="{CF54FE89-AF90-47F2-A8E5-83554E9D7FE1}" destId="{1BA4D613-6725-4F14-9F89-91913BC55316}" srcOrd="0" destOrd="0" presId="urn:microsoft.com/office/officeart/2008/layout/AscendingPictureAccentProcess"/>
    <dgm:cxn modelId="{2397AFF5-2490-4C94-B68F-7F98C41FEEE5}" type="presParOf" srcId="{4F8D9338-4EA0-4944-977E-00ED804135C4}" destId="{34A25397-400E-4CAC-B5DB-5BBA9C6B6608}" srcOrd="17" destOrd="0" presId="urn:microsoft.com/office/officeart/2008/layout/AscendingPictureAccentProcess"/>
    <dgm:cxn modelId="{17BB82DD-517C-438B-B761-0C9A27A531B1}" type="presParOf" srcId="{4F8D9338-4EA0-4944-977E-00ED804135C4}" destId="{F3385C5A-3DE0-4351-AF89-93381BFBE3E9}" srcOrd="18" destOrd="0" presId="urn:microsoft.com/office/officeart/2008/layout/AscendingPictureAccentProcess"/>
    <dgm:cxn modelId="{D8DC3EFD-6E5D-4ED9-B7ED-00A7FE1DF4CF}" type="presParOf" srcId="{F3385C5A-3DE0-4351-AF89-93381BFBE3E9}" destId="{607E39DD-C006-4739-8F9B-63999FD7DF02}" srcOrd="0" destOrd="0" presId="urn:microsoft.com/office/officeart/2008/layout/AscendingPictureAccentProcess"/>
    <dgm:cxn modelId="{AD24FF7D-6ABD-42AE-8200-BBBCFE9DFB16}" type="presParOf" srcId="{4F8D9338-4EA0-4944-977E-00ED804135C4}" destId="{B748B684-EA2F-4B72-81D3-90AB3F1936C5}" srcOrd="19" destOrd="0" presId="urn:microsoft.com/office/officeart/2008/layout/AscendingPictureAccentProcess"/>
    <dgm:cxn modelId="{42C38C08-0D0F-4857-B79B-BF367A5E3864}" type="presParOf" srcId="{4F8D9338-4EA0-4944-977E-00ED804135C4}" destId="{1C5F2D8C-31F7-4AE9-A9CC-795760C30318}" srcOrd="20" destOrd="0" presId="urn:microsoft.com/office/officeart/2008/layout/AscendingPictureAccentProcess"/>
    <dgm:cxn modelId="{784F43A0-CAE5-48B2-9F59-BFF37CDC33E4}" type="presParOf" srcId="{1C5F2D8C-31F7-4AE9-A9CC-795760C30318}" destId="{40F1CF6B-90B8-4F00-BE97-5A1395C8D9B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B8C27-1680-40D2-B75B-D6D81119DEEE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#9" csCatId="colorful" phldr="1"/>
      <dgm:spPr/>
      <dgm:t>
        <a:bodyPr/>
        <a:lstStyle/>
        <a:p>
          <a:endParaRPr lang="en-IN"/>
        </a:p>
      </dgm:t>
    </dgm:pt>
    <dgm:pt modelId="{879B1BC3-2789-40CD-88B1-42BF2F11964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33B62D5F-ECCE-43F6-B59A-809CC42DB7A1}" type="parTrans" cxnId="{39D195C0-87C2-451A-9F83-2892A06DA93B}">
      <dgm:prSet/>
      <dgm:spPr/>
      <dgm:t>
        <a:bodyPr/>
        <a:lstStyle/>
        <a:p>
          <a:endParaRPr lang="en-IN"/>
        </a:p>
      </dgm:t>
    </dgm:pt>
    <dgm:pt modelId="{8A3BF6F5-6B91-4A43-940B-A96BDED9F43E}" type="sibTrans" cxnId="{39D195C0-87C2-451A-9F83-2892A06DA93B}">
      <dgm:prSet/>
      <dgm:spPr/>
      <dgm:t>
        <a:bodyPr/>
        <a:lstStyle/>
        <a:p>
          <a:endParaRPr lang="en-IN"/>
        </a:p>
      </dgm:t>
    </dgm:pt>
    <dgm:pt modelId="{ACE5716E-E2C1-4F37-9B7F-483C61E9B5CA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GET</a:t>
          </a:r>
          <a:endParaRPr lang="en-IN" b="0" dirty="0">
            <a:latin typeface="+mn-lt"/>
          </a:endParaRPr>
        </a:p>
      </dgm:t>
    </dgm:pt>
    <dgm:pt modelId="{612346E2-1D40-4413-A667-E2B9587057C0}" type="parTrans" cxnId="{71D51F58-AC2A-4863-9A27-2F6C446D6586}">
      <dgm:prSet/>
      <dgm:spPr/>
      <dgm:t>
        <a:bodyPr/>
        <a:lstStyle/>
        <a:p>
          <a:endParaRPr lang="en-IN"/>
        </a:p>
      </dgm:t>
    </dgm:pt>
    <dgm:pt modelId="{5C3AAF53-9767-48AC-86BE-5D1EA5865AD6}" type="sibTrans" cxnId="{71D51F58-AC2A-4863-9A27-2F6C446D6586}">
      <dgm:prSet/>
      <dgm:spPr/>
      <dgm:t>
        <a:bodyPr/>
        <a:lstStyle/>
        <a:p>
          <a:endParaRPr lang="en-IN"/>
        </a:p>
      </dgm:t>
    </dgm:pt>
    <dgm:pt modelId="{8CDED379-47A0-4C2E-8016-43E898226F26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POST</a:t>
          </a:r>
          <a:endParaRPr lang="en-IN" b="0" dirty="0">
            <a:latin typeface="+mn-lt"/>
          </a:endParaRPr>
        </a:p>
      </dgm:t>
    </dgm:pt>
    <dgm:pt modelId="{A9589E31-5EFB-45D8-BCFB-0AB3815B181B}" type="parTrans" cxnId="{5F794B73-1B80-4181-B3BF-BA0FD5795075}">
      <dgm:prSet/>
      <dgm:spPr/>
      <dgm:t>
        <a:bodyPr/>
        <a:lstStyle/>
        <a:p>
          <a:endParaRPr lang="en-IN"/>
        </a:p>
      </dgm:t>
    </dgm:pt>
    <dgm:pt modelId="{69D35A40-1451-4D8E-A701-C11C0C451F34}" type="sibTrans" cxnId="{5F794B73-1B80-4181-B3BF-BA0FD5795075}">
      <dgm:prSet/>
      <dgm:spPr/>
      <dgm:t>
        <a:bodyPr/>
        <a:lstStyle/>
        <a:p>
          <a:endParaRPr lang="en-IN"/>
        </a:p>
      </dgm:t>
    </dgm:pt>
    <dgm:pt modelId="{012F908C-EDCA-49A0-9699-A9BE7EF07D3E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PATCH</a:t>
          </a:r>
          <a:endParaRPr lang="en-IN" b="0" dirty="0">
            <a:latin typeface="+mn-lt"/>
          </a:endParaRPr>
        </a:p>
      </dgm:t>
    </dgm:pt>
    <dgm:pt modelId="{2B848415-E15B-4915-B5E4-68BB3308F089}" type="parTrans" cxnId="{3CBB2E7A-75A9-4303-BDBC-C65049017FD9}">
      <dgm:prSet/>
      <dgm:spPr/>
      <dgm:t>
        <a:bodyPr/>
        <a:lstStyle/>
        <a:p>
          <a:endParaRPr lang="en-IN"/>
        </a:p>
      </dgm:t>
    </dgm:pt>
    <dgm:pt modelId="{AB6D06CA-B9B6-4947-A839-633C7A7513AE}" type="sibTrans" cxnId="{3CBB2E7A-75A9-4303-BDBC-C65049017FD9}">
      <dgm:prSet/>
      <dgm:spPr/>
      <dgm:t>
        <a:bodyPr/>
        <a:lstStyle/>
        <a:p>
          <a:endParaRPr lang="en-IN"/>
        </a:p>
      </dgm:t>
    </dgm:pt>
    <dgm:pt modelId="{527EE2FC-3DF6-4DF9-ADBB-E250A0E25421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DELETE</a:t>
          </a:r>
          <a:endParaRPr lang="en-IN" b="0" dirty="0">
            <a:latin typeface="+mn-lt"/>
          </a:endParaRPr>
        </a:p>
      </dgm:t>
    </dgm:pt>
    <dgm:pt modelId="{F840C0DD-2D7E-4F74-928D-C8F37CA1DE98}" type="parTrans" cxnId="{67228710-B081-433A-BC92-D44169C58C4E}">
      <dgm:prSet/>
      <dgm:spPr/>
      <dgm:t>
        <a:bodyPr/>
        <a:lstStyle/>
        <a:p>
          <a:endParaRPr lang="en-IN"/>
        </a:p>
      </dgm:t>
    </dgm:pt>
    <dgm:pt modelId="{F5715778-D2D7-4277-95A4-95D97CDFCA56}" type="sibTrans" cxnId="{67228710-B081-433A-BC92-D44169C58C4E}">
      <dgm:prSet/>
      <dgm:spPr/>
      <dgm:t>
        <a:bodyPr/>
        <a:lstStyle/>
        <a:p>
          <a:endParaRPr lang="en-IN"/>
        </a:p>
      </dgm:t>
    </dgm:pt>
    <dgm:pt modelId="{BF43CE78-9D63-457F-8721-2BD45AA80761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PUT not supported</a:t>
          </a:r>
          <a:endParaRPr lang="en-IN" b="0" dirty="0">
            <a:latin typeface="+mn-lt"/>
          </a:endParaRPr>
        </a:p>
      </dgm:t>
    </dgm:pt>
    <dgm:pt modelId="{A48BD376-7671-40C3-A0E6-A17799AEC496}" type="parTrans" cxnId="{4CAB3BCB-68EF-470C-B75A-6BFF3698C9F7}">
      <dgm:prSet/>
      <dgm:spPr/>
      <dgm:t>
        <a:bodyPr/>
        <a:lstStyle/>
        <a:p>
          <a:endParaRPr lang="en-IN"/>
        </a:p>
      </dgm:t>
    </dgm:pt>
    <dgm:pt modelId="{91E0D131-29F6-4A19-B1B7-5360FC88C560}" type="sibTrans" cxnId="{4CAB3BCB-68EF-470C-B75A-6BFF3698C9F7}">
      <dgm:prSet/>
      <dgm:spPr/>
      <dgm:t>
        <a:bodyPr/>
        <a:lstStyle/>
        <a:p>
          <a:endParaRPr lang="en-IN"/>
        </a:p>
      </dgm:t>
    </dgm:pt>
    <dgm:pt modelId="{0A212385-AC1B-433C-AE1B-F058FA34314D}" type="pres">
      <dgm:prSet presAssocID="{FA1B8C27-1680-40D2-B75B-D6D81119DEE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0A3D8D2C-4E28-49FF-9E01-661D9C08191B}" type="pres">
      <dgm:prSet presAssocID="{879B1BC3-2789-40CD-88B1-42BF2F119642}" presName="composite" presStyleCnt="0"/>
      <dgm:spPr/>
    </dgm:pt>
    <dgm:pt modelId="{FAEAD8DD-FAEA-4CE9-80D1-91CBE36954A0}" type="pres">
      <dgm:prSet presAssocID="{879B1BC3-2789-40CD-88B1-42BF2F119642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CEAD83-EEE0-4CCD-86B9-B4CA80697C45}" type="pres">
      <dgm:prSet presAssocID="{879B1BC3-2789-40CD-88B1-42BF2F119642}" presName="FinalChildText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7228710-B081-433A-BC92-D44169C58C4E}" srcId="{879B1BC3-2789-40CD-88B1-42BF2F119642}" destId="{527EE2FC-3DF6-4DF9-ADBB-E250A0E25421}" srcOrd="3" destOrd="0" parTransId="{F840C0DD-2D7E-4F74-928D-C8F37CA1DE98}" sibTransId="{F5715778-D2D7-4277-95A4-95D97CDFCA56}"/>
    <dgm:cxn modelId="{4FE1EE58-3CB5-40B7-AC82-FEECA312ADCD}" type="presOf" srcId="{8CDED379-47A0-4C2E-8016-43E898226F26}" destId="{91CEAD83-EEE0-4CCD-86B9-B4CA80697C45}" srcOrd="0" destOrd="1" presId="urn:microsoft.com/office/officeart/2005/8/layout/StepDownProcess"/>
    <dgm:cxn modelId="{877E8F0D-13D6-42CF-8923-8B6E886C4015}" type="presOf" srcId="{BF43CE78-9D63-457F-8721-2BD45AA80761}" destId="{91CEAD83-EEE0-4CCD-86B9-B4CA80697C45}" srcOrd="0" destOrd="4" presId="urn:microsoft.com/office/officeart/2005/8/layout/StepDownProcess"/>
    <dgm:cxn modelId="{F56B89BB-CB47-493A-9A8B-D7141AFB65CB}" type="presOf" srcId="{FA1B8C27-1680-40D2-B75B-D6D81119DEEE}" destId="{0A212385-AC1B-433C-AE1B-F058FA34314D}" srcOrd="0" destOrd="0" presId="urn:microsoft.com/office/officeart/2005/8/layout/StepDownProcess"/>
    <dgm:cxn modelId="{39D195C0-87C2-451A-9F83-2892A06DA93B}" srcId="{FA1B8C27-1680-40D2-B75B-D6D81119DEEE}" destId="{879B1BC3-2789-40CD-88B1-42BF2F119642}" srcOrd="0" destOrd="0" parTransId="{33B62D5F-ECCE-43F6-B59A-809CC42DB7A1}" sibTransId="{8A3BF6F5-6B91-4A43-940B-A96BDED9F43E}"/>
    <dgm:cxn modelId="{71D51F58-AC2A-4863-9A27-2F6C446D6586}" srcId="{879B1BC3-2789-40CD-88B1-42BF2F119642}" destId="{ACE5716E-E2C1-4F37-9B7F-483C61E9B5CA}" srcOrd="0" destOrd="0" parTransId="{612346E2-1D40-4413-A667-E2B9587057C0}" sibTransId="{5C3AAF53-9767-48AC-86BE-5D1EA5865AD6}"/>
    <dgm:cxn modelId="{0F5D5CD9-984E-4638-B2A1-738047BCBD2C}" type="presOf" srcId="{012F908C-EDCA-49A0-9699-A9BE7EF07D3E}" destId="{91CEAD83-EEE0-4CCD-86B9-B4CA80697C45}" srcOrd="0" destOrd="2" presId="urn:microsoft.com/office/officeart/2005/8/layout/StepDownProcess"/>
    <dgm:cxn modelId="{4CAB3BCB-68EF-470C-B75A-6BFF3698C9F7}" srcId="{879B1BC3-2789-40CD-88B1-42BF2F119642}" destId="{BF43CE78-9D63-457F-8721-2BD45AA80761}" srcOrd="4" destOrd="0" parTransId="{A48BD376-7671-40C3-A0E6-A17799AEC496}" sibTransId="{91E0D131-29F6-4A19-B1B7-5360FC88C560}"/>
    <dgm:cxn modelId="{5F794B73-1B80-4181-B3BF-BA0FD5795075}" srcId="{879B1BC3-2789-40CD-88B1-42BF2F119642}" destId="{8CDED379-47A0-4C2E-8016-43E898226F26}" srcOrd="1" destOrd="0" parTransId="{A9589E31-5EFB-45D8-BCFB-0AB3815B181B}" sibTransId="{69D35A40-1451-4D8E-A701-C11C0C451F34}"/>
    <dgm:cxn modelId="{A7C042DB-1F47-47D9-9BA4-2D4B072DF8CD}" type="presOf" srcId="{879B1BC3-2789-40CD-88B1-42BF2F119642}" destId="{FAEAD8DD-FAEA-4CE9-80D1-91CBE36954A0}" srcOrd="0" destOrd="0" presId="urn:microsoft.com/office/officeart/2005/8/layout/StepDownProcess"/>
    <dgm:cxn modelId="{BEB2B04F-4777-4918-A805-85EA1DDDA5E5}" type="presOf" srcId="{527EE2FC-3DF6-4DF9-ADBB-E250A0E25421}" destId="{91CEAD83-EEE0-4CCD-86B9-B4CA80697C45}" srcOrd="0" destOrd="3" presId="urn:microsoft.com/office/officeart/2005/8/layout/StepDownProcess"/>
    <dgm:cxn modelId="{39407EE8-B0F4-476C-8055-4A75B90A59CF}" type="presOf" srcId="{ACE5716E-E2C1-4F37-9B7F-483C61E9B5CA}" destId="{91CEAD83-EEE0-4CCD-86B9-B4CA80697C45}" srcOrd="0" destOrd="0" presId="urn:microsoft.com/office/officeart/2005/8/layout/StepDownProcess"/>
    <dgm:cxn modelId="{3CBB2E7A-75A9-4303-BDBC-C65049017FD9}" srcId="{879B1BC3-2789-40CD-88B1-42BF2F119642}" destId="{012F908C-EDCA-49A0-9699-A9BE7EF07D3E}" srcOrd="2" destOrd="0" parTransId="{2B848415-E15B-4915-B5E4-68BB3308F089}" sibTransId="{AB6D06CA-B9B6-4947-A839-633C7A7513AE}"/>
    <dgm:cxn modelId="{15EA26AA-E739-4A6B-8886-389D3AA6D3AF}" type="presParOf" srcId="{0A212385-AC1B-433C-AE1B-F058FA34314D}" destId="{0A3D8D2C-4E28-49FF-9E01-661D9C08191B}" srcOrd="0" destOrd="0" presId="urn:microsoft.com/office/officeart/2005/8/layout/StepDownProcess"/>
    <dgm:cxn modelId="{98C4F686-AB24-4121-AC52-DEC84B9451D6}" type="presParOf" srcId="{0A3D8D2C-4E28-49FF-9E01-661D9C08191B}" destId="{FAEAD8DD-FAEA-4CE9-80D1-91CBE36954A0}" srcOrd="0" destOrd="0" presId="urn:microsoft.com/office/officeart/2005/8/layout/StepDownProcess"/>
    <dgm:cxn modelId="{297A998B-E2E4-49E3-AEBE-8D6CBBD36F8C}" type="presParOf" srcId="{0A3D8D2C-4E28-49FF-9E01-661D9C08191B}" destId="{91CEAD83-EEE0-4CCD-86B9-B4CA80697C4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0AF368-1EBD-4FCF-826F-04AB3D4C2DDC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8F851F34-607C-4E47-A50D-4B65039B9B24}">
      <dgm:prSet phldrT="[Text]"/>
      <dgm:spPr/>
      <dgm:t>
        <a:bodyPr/>
        <a:lstStyle/>
        <a:p>
          <a:r>
            <a:rPr lang="en-US" dirty="0" smtClean="0"/>
            <a:t>Device Models</a:t>
          </a:r>
          <a:endParaRPr lang="en-IN" dirty="0"/>
        </a:p>
      </dgm:t>
    </dgm:pt>
    <dgm:pt modelId="{F012053E-F5B4-4527-8060-E3F555E4034A}" type="parTrans" cxnId="{221BDFC7-5C41-47E6-949F-238791312703}">
      <dgm:prSet/>
      <dgm:spPr/>
      <dgm:t>
        <a:bodyPr/>
        <a:lstStyle/>
        <a:p>
          <a:endParaRPr lang="en-IN"/>
        </a:p>
      </dgm:t>
    </dgm:pt>
    <dgm:pt modelId="{D378897C-F7D3-47A6-8FDF-B4810B9AEE11}" type="sibTrans" cxnId="{221BDFC7-5C41-47E6-949F-238791312703}">
      <dgm:prSet/>
      <dgm:spPr/>
      <dgm:t>
        <a:bodyPr/>
        <a:lstStyle/>
        <a:p>
          <a:endParaRPr lang="en-IN"/>
        </a:p>
      </dgm:t>
    </dgm:pt>
    <dgm:pt modelId="{137D39BD-0CD4-4F64-863C-B5F0C6D5DDDF}">
      <dgm:prSet phldrT="[Text]"/>
      <dgm:spPr/>
      <dgm:t>
        <a:bodyPr/>
        <a:lstStyle/>
        <a:p>
          <a:r>
            <a:rPr lang="en-IN" b="1" smtClean="0"/>
            <a:t>Management Application Models</a:t>
          </a:r>
          <a:endParaRPr lang="en-IN"/>
        </a:p>
      </dgm:t>
    </dgm:pt>
    <dgm:pt modelId="{3D2B5394-3228-4208-8F16-3D085F8425DC}" type="parTrans" cxnId="{88B67FF7-D343-464C-AB7C-7D96A85B2516}">
      <dgm:prSet/>
      <dgm:spPr/>
      <dgm:t>
        <a:bodyPr/>
        <a:lstStyle/>
        <a:p>
          <a:endParaRPr lang="en-IN"/>
        </a:p>
      </dgm:t>
    </dgm:pt>
    <dgm:pt modelId="{16A26B77-543C-44DA-9428-9837E968172A}" type="sibTrans" cxnId="{88B67FF7-D343-464C-AB7C-7D96A85B2516}">
      <dgm:prSet/>
      <dgm:spPr/>
      <dgm:t>
        <a:bodyPr/>
        <a:lstStyle/>
        <a:p>
          <a:endParaRPr lang="en-IN"/>
        </a:p>
      </dgm:t>
    </dgm:pt>
    <dgm:pt modelId="{FEFF83BD-BC9D-44A0-B266-0CD9197BFAC7}" type="pres">
      <dgm:prSet presAssocID="{2C0AF368-1EBD-4FCF-826F-04AB3D4C2DD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D61AF47-6CDD-42D6-A48C-784869E84C87}" type="pres">
      <dgm:prSet presAssocID="{8F851F34-607C-4E47-A50D-4B65039B9B24}" presName="gear1" presStyleLbl="node1" presStyleIdx="0" presStyleCnt="2">
        <dgm:presLayoutVars>
          <dgm:chMax val="1"/>
          <dgm:bulletEnabled val="1"/>
        </dgm:presLayoutVars>
      </dgm:prSet>
      <dgm:spPr/>
    </dgm:pt>
    <dgm:pt modelId="{663A3E5E-EA23-4CB1-B087-D90E866E9D57}" type="pres">
      <dgm:prSet presAssocID="{8F851F34-607C-4E47-A50D-4B65039B9B24}" presName="gear1srcNode" presStyleLbl="node1" presStyleIdx="0" presStyleCnt="2"/>
      <dgm:spPr/>
    </dgm:pt>
    <dgm:pt modelId="{C3BA634C-F999-4DC8-A85F-AB7577B7C88D}" type="pres">
      <dgm:prSet presAssocID="{8F851F34-607C-4E47-A50D-4B65039B9B24}" presName="gear1dstNode" presStyleLbl="node1" presStyleIdx="0" presStyleCnt="2"/>
      <dgm:spPr/>
    </dgm:pt>
    <dgm:pt modelId="{3C4776E7-5B4B-479C-830C-F02D331061A1}" type="pres">
      <dgm:prSet presAssocID="{137D39BD-0CD4-4F64-863C-B5F0C6D5DDDF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4B6456-A7CB-4984-916D-D23FB4D7D90D}" type="pres">
      <dgm:prSet presAssocID="{137D39BD-0CD4-4F64-863C-B5F0C6D5DDDF}" presName="gear2srcNode" presStyleLbl="node1" presStyleIdx="1" presStyleCnt="2"/>
      <dgm:spPr/>
    </dgm:pt>
    <dgm:pt modelId="{46E0DF83-61EC-4B45-9135-AE668A075CFE}" type="pres">
      <dgm:prSet presAssocID="{137D39BD-0CD4-4F64-863C-B5F0C6D5DDDF}" presName="gear2dstNode" presStyleLbl="node1" presStyleIdx="1" presStyleCnt="2"/>
      <dgm:spPr/>
    </dgm:pt>
    <dgm:pt modelId="{886568EA-4CE0-4F87-A9A0-DFB5EEA03BE0}" type="pres">
      <dgm:prSet presAssocID="{D378897C-F7D3-47A6-8FDF-B4810B9AEE11}" presName="connector1" presStyleLbl="sibTrans2D1" presStyleIdx="0" presStyleCnt="2"/>
      <dgm:spPr/>
    </dgm:pt>
    <dgm:pt modelId="{DEDE8FEE-459B-437B-878D-2524C607E3C8}" type="pres">
      <dgm:prSet presAssocID="{16A26B77-543C-44DA-9428-9837E968172A}" presName="connector2" presStyleLbl="sibTrans2D1" presStyleIdx="1" presStyleCnt="2"/>
      <dgm:spPr/>
    </dgm:pt>
  </dgm:ptLst>
  <dgm:cxnLst>
    <dgm:cxn modelId="{EE1B33D6-AE58-440C-91A5-3206CF07BFAB}" type="presOf" srcId="{8F851F34-607C-4E47-A50D-4B65039B9B24}" destId="{663A3E5E-EA23-4CB1-B087-D90E866E9D57}" srcOrd="1" destOrd="0" presId="urn:microsoft.com/office/officeart/2005/8/layout/gear1"/>
    <dgm:cxn modelId="{221BDFC7-5C41-47E6-949F-238791312703}" srcId="{2C0AF368-1EBD-4FCF-826F-04AB3D4C2DDC}" destId="{8F851F34-607C-4E47-A50D-4B65039B9B24}" srcOrd="0" destOrd="0" parTransId="{F012053E-F5B4-4527-8060-E3F555E4034A}" sibTransId="{D378897C-F7D3-47A6-8FDF-B4810B9AEE11}"/>
    <dgm:cxn modelId="{4F17FC45-E162-491F-B3F4-B2670DB555BE}" type="presOf" srcId="{8F851F34-607C-4E47-A50D-4B65039B9B24}" destId="{C3BA634C-F999-4DC8-A85F-AB7577B7C88D}" srcOrd="2" destOrd="0" presId="urn:microsoft.com/office/officeart/2005/8/layout/gear1"/>
    <dgm:cxn modelId="{31F05EE1-F8F5-41A1-A808-C3CA9362CABD}" type="presOf" srcId="{137D39BD-0CD4-4F64-863C-B5F0C6D5DDDF}" destId="{904B6456-A7CB-4984-916D-D23FB4D7D90D}" srcOrd="1" destOrd="0" presId="urn:microsoft.com/office/officeart/2005/8/layout/gear1"/>
    <dgm:cxn modelId="{88B67FF7-D343-464C-AB7C-7D96A85B2516}" srcId="{2C0AF368-1EBD-4FCF-826F-04AB3D4C2DDC}" destId="{137D39BD-0CD4-4F64-863C-B5F0C6D5DDDF}" srcOrd="1" destOrd="0" parTransId="{3D2B5394-3228-4208-8F16-3D085F8425DC}" sibTransId="{16A26B77-543C-44DA-9428-9837E968172A}"/>
    <dgm:cxn modelId="{C9F77124-A636-4C78-B9C9-E1FC437D90CA}" type="presOf" srcId="{16A26B77-543C-44DA-9428-9837E968172A}" destId="{DEDE8FEE-459B-437B-878D-2524C607E3C8}" srcOrd="0" destOrd="0" presId="urn:microsoft.com/office/officeart/2005/8/layout/gear1"/>
    <dgm:cxn modelId="{07DE9486-73D4-4FEE-88EA-DD1D892DE293}" type="presOf" srcId="{2C0AF368-1EBD-4FCF-826F-04AB3D4C2DDC}" destId="{FEFF83BD-BC9D-44A0-B266-0CD9197BFAC7}" srcOrd="0" destOrd="0" presId="urn:microsoft.com/office/officeart/2005/8/layout/gear1"/>
    <dgm:cxn modelId="{D0DDB2EE-8F1E-4067-B619-0D64CCD55411}" type="presOf" srcId="{137D39BD-0CD4-4F64-863C-B5F0C6D5DDDF}" destId="{46E0DF83-61EC-4B45-9135-AE668A075CFE}" srcOrd="2" destOrd="0" presId="urn:microsoft.com/office/officeart/2005/8/layout/gear1"/>
    <dgm:cxn modelId="{AB511960-2F74-4265-87AF-ECAD563D189E}" type="presOf" srcId="{D378897C-F7D3-47A6-8FDF-B4810B9AEE11}" destId="{886568EA-4CE0-4F87-A9A0-DFB5EEA03BE0}" srcOrd="0" destOrd="0" presId="urn:microsoft.com/office/officeart/2005/8/layout/gear1"/>
    <dgm:cxn modelId="{F0B6B512-5C12-446A-8D4F-589E06E1C354}" type="presOf" srcId="{8F851F34-607C-4E47-A50D-4B65039B9B24}" destId="{2D61AF47-6CDD-42D6-A48C-784869E84C87}" srcOrd="0" destOrd="0" presId="urn:microsoft.com/office/officeart/2005/8/layout/gear1"/>
    <dgm:cxn modelId="{755648F5-740F-4D8B-A214-FB2923C23D16}" type="presOf" srcId="{137D39BD-0CD4-4F64-863C-B5F0C6D5DDDF}" destId="{3C4776E7-5B4B-479C-830C-F02D331061A1}" srcOrd="0" destOrd="0" presId="urn:microsoft.com/office/officeart/2005/8/layout/gear1"/>
    <dgm:cxn modelId="{E8C721E8-63CD-41F5-A8FD-15BFC7BA8874}" type="presParOf" srcId="{FEFF83BD-BC9D-44A0-B266-0CD9197BFAC7}" destId="{2D61AF47-6CDD-42D6-A48C-784869E84C87}" srcOrd="0" destOrd="0" presId="urn:microsoft.com/office/officeart/2005/8/layout/gear1"/>
    <dgm:cxn modelId="{E84D12F4-0666-47C3-83F3-34786F4B0870}" type="presParOf" srcId="{FEFF83BD-BC9D-44A0-B266-0CD9197BFAC7}" destId="{663A3E5E-EA23-4CB1-B087-D90E866E9D57}" srcOrd="1" destOrd="0" presId="urn:microsoft.com/office/officeart/2005/8/layout/gear1"/>
    <dgm:cxn modelId="{CA1A92D2-17CF-488C-8177-189A6C84D398}" type="presParOf" srcId="{FEFF83BD-BC9D-44A0-B266-0CD9197BFAC7}" destId="{C3BA634C-F999-4DC8-A85F-AB7577B7C88D}" srcOrd="2" destOrd="0" presId="urn:microsoft.com/office/officeart/2005/8/layout/gear1"/>
    <dgm:cxn modelId="{5AF0FCF2-7905-4FD8-BD1F-FC50FE2065BB}" type="presParOf" srcId="{FEFF83BD-BC9D-44A0-B266-0CD9197BFAC7}" destId="{3C4776E7-5B4B-479C-830C-F02D331061A1}" srcOrd="3" destOrd="0" presId="urn:microsoft.com/office/officeart/2005/8/layout/gear1"/>
    <dgm:cxn modelId="{F3E51D1C-6F9F-4746-8749-A204F9F35AB7}" type="presParOf" srcId="{FEFF83BD-BC9D-44A0-B266-0CD9197BFAC7}" destId="{904B6456-A7CB-4984-916D-D23FB4D7D90D}" srcOrd="4" destOrd="0" presId="urn:microsoft.com/office/officeart/2005/8/layout/gear1"/>
    <dgm:cxn modelId="{5E41351A-E516-46D6-9678-BC809431C03A}" type="presParOf" srcId="{FEFF83BD-BC9D-44A0-B266-0CD9197BFAC7}" destId="{46E0DF83-61EC-4B45-9135-AE668A075CFE}" srcOrd="5" destOrd="0" presId="urn:microsoft.com/office/officeart/2005/8/layout/gear1"/>
    <dgm:cxn modelId="{6BC77AC3-4217-42E9-BA27-5F565DEC2AD9}" type="presParOf" srcId="{FEFF83BD-BC9D-44A0-B266-0CD9197BFAC7}" destId="{886568EA-4CE0-4F87-A9A0-DFB5EEA03BE0}" srcOrd="6" destOrd="0" presId="urn:microsoft.com/office/officeart/2005/8/layout/gear1"/>
    <dgm:cxn modelId="{07523002-8301-44E0-A8F7-BB476AC54F79}" type="presParOf" srcId="{FEFF83BD-BC9D-44A0-B266-0CD9197BFAC7}" destId="{DEDE8FEE-459B-437B-878D-2524C607E3C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EA8EE1-3310-4F13-9974-A5AD84ADCB6B}" type="doc">
      <dgm:prSet loTypeId="urn:microsoft.com/office/officeart/2005/8/layout/process5" loCatId="process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IN"/>
        </a:p>
      </dgm:t>
    </dgm:pt>
    <dgm:pt modelId="{D29C72C2-56E5-4FDB-8A20-38C6E216D9F4}">
      <dgm:prSet phldrT="[Text]"/>
      <dgm:spPr/>
      <dgm:t>
        <a:bodyPr/>
        <a:lstStyle/>
        <a:p>
          <a:r>
            <a:rPr lang="en-US" dirty="0" smtClean="0"/>
            <a:t>Firefly models</a:t>
          </a:r>
          <a:endParaRPr lang="en-IN" dirty="0"/>
        </a:p>
      </dgm:t>
    </dgm:pt>
    <dgm:pt modelId="{113E2926-DB84-44D3-8887-8465CFF92400}" type="parTrans" cxnId="{D465AA9F-425A-4629-AAD9-EFC949435E95}">
      <dgm:prSet/>
      <dgm:spPr/>
      <dgm:t>
        <a:bodyPr/>
        <a:lstStyle/>
        <a:p>
          <a:endParaRPr lang="en-IN"/>
        </a:p>
      </dgm:t>
    </dgm:pt>
    <dgm:pt modelId="{B19FA505-D05B-4252-A079-3DBD0E028F8A}" type="sibTrans" cxnId="{D465AA9F-425A-4629-AAD9-EFC949435E95}">
      <dgm:prSet/>
      <dgm:spPr>
        <a:solidFill>
          <a:schemeClr val="accent2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8DB0C0B2-D414-474B-8C41-DDF38B9F2ED7}">
      <dgm:prSet phldrT="[Text]"/>
      <dgm:spPr/>
      <dgm:t>
        <a:bodyPr/>
        <a:lstStyle/>
        <a:p>
          <a:r>
            <a:rPr lang="en-US" dirty="0" smtClean="0"/>
            <a:t>ADTRAN extensions</a:t>
          </a:r>
          <a:endParaRPr lang="en-IN" dirty="0"/>
        </a:p>
      </dgm:t>
    </dgm:pt>
    <dgm:pt modelId="{5D972F10-0831-4E8D-81AC-01732B4FDE8C}" type="parTrans" cxnId="{29A39E42-6697-43CB-816A-EEEA0FFE0BB9}">
      <dgm:prSet/>
      <dgm:spPr/>
      <dgm:t>
        <a:bodyPr/>
        <a:lstStyle/>
        <a:p>
          <a:endParaRPr lang="en-IN"/>
        </a:p>
      </dgm:t>
    </dgm:pt>
    <dgm:pt modelId="{D702C97C-BBE5-40AE-8886-C52AF15D0357}" type="sibTrans" cxnId="{29A39E42-6697-43CB-816A-EEEA0FFE0BB9}">
      <dgm:prSet/>
      <dgm:spPr/>
      <dgm:t>
        <a:bodyPr/>
        <a:lstStyle/>
        <a:p>
          <a:endParaRPr lang="en-IN"/>
        </a:p>
      </dgm:t>
    </dgm:pt>
    <dgm:pt modelId="{60529F9F-137B-4796-AB80-F8252C88AEF8}">
      <dgm:prSet phldrT="[Text]"/>
      <dgm:spPr/>
      <dgm:t>
        <a:bodyPr/>
        <a:lstStyle/>
        <a:p>
          <a:r>
            <a:rPr lang="en-US" dirty="0" smtClean="0"/>
            <a:t>TBaaS Instance</a:t>
          </a:r>
          <a:endParaRPr lang="en-IN" dirty="0"/>
        </a:p>
      </dgm:t>
    </dgm:pt>
    <dgm:pt modelId="{8F36D675-C92B-4F56-9355-DA2468BFFF39}" type="parTrans" cxnId="{A80B33A3-313A-425D-A820-BF5DF66FE51B}">
      <dgm:prSet/>
      <dgm:spPr/>
      <dgm:t>
        <a:bodyPr/>
        <a:lstStyle/>
        <a:p>
          <a:endParaRPr lang="en-IN"/>
        </a:p>
      </dgm:t>
    </dgm:pt>
    <dgm:pt modelId="{5AE9DFD5-1D6C-48C8-8DE9-24C63EE95ACA}" type="sibTrans" cxnId="{A80B33A3-313A-425D-A820-BF5DF66FE51B}">
      <dgm:prSet/>
      <dgm:spPr>
        <a:solidFill>
          <a:schemeClr val="accent3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89117562-D86D-4D3D-83D6-1E725E1A3EC1}">
      <dgm:prSet phldrT="[Text]"/>
      <dgm:spPr/>
      <dgm:t>
        <a:bodyPr/>
        <a:lstStyle/>
        <a:p>
          <a:r>
            <a:rPr lang="en-US" dirty="0" smtClean="0"/>
            <a:t>Uses a TBaaS Resource</a:t>
          </a:r>
          <a:endParaRPr lang="en-IN" dirty="0"/>
        </a:p>
      </dgm:t>
    </dgm:pt>
    <dgm:pt modelId="{0D608E20-750D-4F95-B3F3-D971827E17A4}" type="parTrans" cxnId="{C2046A13-D3FC-4512-AC62-1CAAF0A5D783}">
      <dgm:prSet/>
      <dgm:spPr/>
      <dgm:t>
        <a:bodyPr/>
        <a:lstStyle/>
        <a:p>
          <a:endParaRPr lang="en-IN"/>
        </a:p>
      </dgm:t>
    </dgm:pt>
    <dgm:pt modelId="{021E1C15-643E-41CC-9238-0336A2A18C15}" type="sibTrans" cxnId="{C2046A13-D3FC-4512-AC62-1CAAF0A5D783}">
      <dgm:prSet/>
      <dgm:spPr/>
      <dgm:t>
        <a:bodyPr/>
        <a:lstStyle/>
        <a:p>
          <a:endParaRPr lang="en-IN"/>
        </a:p>
      </dgm:t>
    </dgm:pt>
    <dgm:pt modelId="{488BA8DE-6CFB-430F-9519-CC8835B96D05}">
      <dgm:prSet phldrT="[Text]"/>
      <dgm:spPr/>
      <dgm:t>
        <a:bodyPr/>
        <a:lstStyle/>
        <a:p>
          <a:r>
            <a:rPr lang="en-US" dirty="0" smtClean="0"/>
            <a:t>Hello message</a:t>
          </a:r>
          <a:endParaRPr lang="en-IN" dirty="0"/>
        </a:p>
      </dgm:t>
    </dgm:pt>
    <dgm:pt modelId="{CA8998FC-36FC-406C-9D34-0130EBD0E33C}" type="parTrans" cxnId="{A46E4689-CB1B-46D7-A42D-D10FAF8695B8}">
      <dgm:prSet/>
      <dgm:spPr/>
      <dgm:t>
        <a:bodyPr/>
        <a:lstStyle/>
        <a:p>
          <a:endParaRPr lang="en-IN"/>
        </a:p>
      </dgm:t>
    </dgm:pt>
    <dgm:pt modelId="{05D40607-D38D-4613-8857-9F9D8D294A60}" type="sibTrans" cxnId="{A46E4689-CB1B-46D7-A42D-D10FAF8695B8}">
      <dgm:prSet/>
      <dgm:spPr>
        <a:solidFill>
          <a:schemeClr val="accent4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5776011B-86E6-4B4D-84B3-5E44AFAAE83A}">
      <dgm:prSet phldrT="[Text]"/>
      <dgm:spPr/>
      <dgm:t>
        <a:bodyPr/>
        <a:lstStyle/>
        <a:p>
          <a:r>
            <a:rPr lang="en-US" dirty="0" smtClean="0"/>
            <a:t>Manual or UUT response</a:t>
          </a:r>
          <a:endParaRPr lang="en-IN" dirty="0"/>
        </a:p>
      </dgm:t>
    </dgm:pt>
    <dgm:pt modelId="{235E2B06-2AEE-45F5-A662-2C388383F185}" type="parTrans" cxnId="{B69EAC43-4970-4F59-A535-6E0BCA3257B8}">
      <dgm:prSet/>
      <dgm:spPr/>
      <dgm:t>
        <a:bodyPr/>
        <a:lstStyle/>
        <a:p>
          <a:endParaRPr lang="en-IN"/>
        </a:p>
      </dgm:t>
    </dgm:pt>
    <dgm:pt modelId="{5D74257A-4EC1-41BE-AAF1-134FDC63E9C3}" type="sibTrans" cxnId="{B69EAC43-4970-4F59-A535-6E0BCA3257B8}">
      <dgm:prSet/>
      <dgm:spPr/>
      <dgm:t>
        <a:bodyPr/>
        <a:lstStyle/>
        <a:p>
          <a:endParaRPr lang="en-IN"/>
        </a:p>
      </dgm:t>
    </dgm:pt>
    <dgm:pt modelId="{677281CA-BAD4-4D68-AF1D-B750F290FBEB}">
      <dgm:prSet phldrT="[Text]"/>
      <dgm:spPr/>
      <dgm:t>
        <a:bodyPr/>
        <a:lstStyle/>
        <a:p>
          <a:r>
            <a:rPr lang="en-US" dirty="0" smtClean="0"/>
            <a:t>Deviation module</a:t>
          </a:r>
          <a:endParaRPr lang="en-IN" dirty="0"/>
        </a:p>
      </dgm:t>
    </dgm:pt>
    <dgm:pt modelId="{796581F0-72E7-4269-830A-BED537F20E80}" type="parTrans" cxnId="{61F1F8E6-E9E8-4BE9-A477-93D6DC1485CD}">
      <dgm:prSet/>
      <dgm:spPr/>
      <dgm:t>
        <a:bodyPr/>
        <a:lstStyle/>
        <a:p>
          <a:endParaRPr lang="en-IN"/>
        </a:p>
      </dgm:t>
    </dgm:pt>
    <dgm:pt modelId="{E9727632-A25A-48E2-8727-3887A3A448EB}" type="sibTrans" cxnId="{61F1F8E6-E9E8-4BE9-A477-93D6DC1485CD}">
      <dgm:prSet/>
      <dgm:spPr>
        <a:solidFill>
          <a:schemeClr val="accent6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A34E033F-216C-43F1-8741-F24567E40FA0}">
      <dgm:prSet phldrT="[Text]"/>
      <dgm:spPr/>
      <dgm:t>
        <a:bodyPr/>
        <a:lstStyle/>
        <a:p>
          <a:r>
            <a:rPr lang="en-US" dirty="0" smtClean="0"/>
            <a:t>Product Specific Implementations</a:t>
          </a:r>
          <a:endParaRPr lang="en-IN" dirty="0"/>
        </a:p>
      </dgm:t>
    </dgm:pt>
    <dgm:pt modelId="{91FB3870-C1FE-4660-9F6B-ACE2BEE893E4}" type="parTrans" cxnId="{2330D92E-D126-478D-B35F-69E260697651}">
      <dgm:prSet/>
      <dgm:spPr/>
      <dgm:t>
        <a:bodyPr/>
        <a:lstStyle/>
        <a:p>
          <a:endParaRPr lang="en-IN"/>
        </a:p>
      </dgm:t>
    </dgm:pt>
    <dgm:pt modelId="{3D63952A-CBAE-40B2-A349-2AFD9D85D6CB}" type="sibTrans" cxnId="{2330D92E-D126-478D-B35F-69E260697651}">
      <dgm:prSet/>
      <dgm:spPr/>
      <dgm:t>
        <a:bodyPr/>
        <a:lstStyle/>
        <a:p>
          <a:endParaRPr lang="en-IN"/>
        </a:p>
      </dgm:t>
    </dgm:pt>
    <dgm:pt modelId="{B51F5849-A155-43C7-AF9D-3A6D16A788ED}">
      <dgm:prSet phldrT="[Text]"/>
      <dgm:spPr/>
      <dgm:t>
        <a:bodyPr/>
        <a:lstStyle/>
        <a:p>
          <a:r>
            <a:rPr lang="en-US" dirty="0" smtClean="0"/>
            <a:t>Perforce</a:t>
          </a:r>
          <a:endParaRPr lang="en-IN" dirty="0"/>
        </a:p>
      </dgm:t>
    </dgm:pt>
    <dgm:pt modelId="{B3726C8D-29F7-45C4-8023-1070533ADBC8}" type="parTrans" cxnId="{8F941068-AD8B-4BFA-A0FD-FA6070851DE5}">
      <dgm:prSet/>
      <dgm:spPr/>
      <dgm:t>
        <a:bodyPr/>
        <a:lstStyle/>
        <a:p>
          <a:endParaRPr lang="en-IN"/>
        </a:p>
      </dgm:t>
    </dgm:pt>
    <dgm:pt modelId="{2B2E47DB-06D8-461B-B760-434C8268135A}" type="sibTrans" cxnId="{8F941068-AD8B-4BFA-A0FD-FA6070851DE5}">
      <dgm:prSet/>
      <dgm:spPr>
        <a:solidFill>
          <a:schemeClr val="accent4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AA7D8E1F-9DF7-4A00-AFE7-CD71FCDD466C}">
      <dgm:prSet phldrT="[Text]"/>
      <dgm:spPr/>
      <dgm:t>
        <a:bodyPr/>
        <a:lstStyle/>
        <a:p>
          <a:r>
            <a:rPr lang="en-US" dirty="0" smtClean="0"/>
            <a:t>Sync models from perforce</a:t>
          </a:r>
          <a:endParaRPr lang="en-IN" dirty="0"/>
        </a:p>
      </dgm:t>
    </dgm:pt>
    <dgm:pt modelId="{A3D1BDA9-16A2-43EE-A655-01AEC114BAF0}" type="parTrans" cxnId="{B661E4D9-5C88-4BB1-B318-23E4C3032B53}">
      <dgm:prSet/>
      <dgm:spPr/>
      <dgm:t>
        <a:bodyPr/>
        <a:lstStyle/>
        <a:p>
          <a:endParaRPr lang="en-IN"/>
        </a:p>
      </dgm:t>
    </dgm:pt>
    <dgm:pt modelId="{19D266F0-13BE-4B6C-8C07-8FE77761B302}" type="sibTrans" cxnId="{B661E4D9-5C88-4BB1-B318-23E4C3032B53}">
      <dgm:prSet/>
      <dgm:spPr/>
      <dgm:t>
        <a:bodyPr/>
        <a:lstStyle/>
        <a:p>
          <a:endParaRPr lang="en-IN"/>
        </a:p>
      </dgm:t>
    </dgm:pt>
    <dgm:pt modelId="{972CB4CC-7305-4090-9D87-67C580F8B9F8}">
      <dgm:prSet phldrT="[Text]"/>
      <dgm:spPr/>
      <dgm:t>
        <a:bodyPr/>
        <a:lstStyle/>
        <a:p>
          <a:r>
            <a:rPr lang="en-US" dirty="0" smtClean="0"/>
            <a:t>PIP installable</a:t>
          </a:r>
          <a:endParaRPr lang="en-IN" dirty="0"/>
        </a:p>
      </dgm:t>
    </dgm:pt>
    <dgm:pt modelId="{8FF64DB5-7143-435B-82CB-0DA7A1C229C1}" type="parTrans" cxnId="{B7680F2C-8632-446B-AC05-BD1248FA5B5B}">
      <dgm:prSet/>
      <dgm:spPr/>
      <dgm:t>
        <a:bodyPr/>
        <a:lstStyle/>
        <a:p>
          <a:endParaRPr lang="en-IN"/>
        </a:p>
      </dgm:t>
    </dgm:pt>
    <dgm:pt modelId="{39A256A1-3151-4FA7-9822-7D14C0020B5A}" type="sibTrans" cxnId="{B7680F2C-8632-446B-AC05-BD1248FA5B5B}">
      <dgm:prSet/>
      <dgm:spPr>
        <a:solidFill>
          <a:schemeClr val="accent2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F666E9D7-BD1A-43D2-A238-50E8DF7465B0}">
      <dgm:prSet phldrT="[Text]"/>
      <dgm:spPr/>
      <dgm:t>
        <a:bodyPr/>
        <a:lstStyle/>
        <a:p>
          <a:r>
            <a:rPr lang="en-US" dirty="0" smtClean="0"/>
            <a:t>pip install yang_conformance</a:t>
          </a:r>
          <a:endParaRPr lang="en-IN" dirty="0"/>
        </a:p>
      </dgm:t>
    </dgm:pt>
    <dgm:pt modelId="{251982B9-BD5D-4647-9F36-5776AA79ACB7}" type="parTrans" cxnId="{0106F317-B909-4AD3-8AE5-82CC4D721F7D}">
      <dgm:prSet/>
      <dgm:spPr/>
      <dgm:t>
        <a:bodyPr/>
        <a:lstStyle/>
        <a:p>
          <a:endParaRPr lang="en-IN"/>
        </a:p>
      </dgm:t>
    </dgm:pt>
    <dgm:pt modelId="{D8392DE1-188B-4326-9325-E32631BFF51D}" type="sibTrans" cxnId="{0106F317-B909-4AD3-8AE5-82CC4D721F7D}">
      <dgm:prSet/>
      <dgm:spPr/>
      <dgm:t>
        <a:bodyPr/>
        <a:lstStyle/>
        <a:p>
          <a:endParaRPr lang="en-IN"/>
        </a:p>
      </dgm:t>
    </dgm:pt>
    <dgm:pt modelId="{4D7AA976-D1A2-4694-8D78-008C68B23C82}">
      <dgm:prSet phldrT="[Text]"/>
      <dgm:spPr/>
      <dgm:t>
        <a:bodyPr/>
        <a:lstStyle/>
        <a:p>
          <a:r>
            <a:rPr lang="en-US" dirty="0" smtClean="0"/>
            <a:t>Jenkins CI</a:t>
          </a:r>
          <a:endParaRPr lang="en-IN" dirty="0"/>
        </a:p>
      </dgm:t>
    </dgm:pt>
    <dgm:pt modelId="{19FF5F03-C925-4265-A41A-42749CD10430}" type="parTrans" cxnId="{7A0CC29A-3F11-4CAE-9DD4-B8D14FAC57CF}">
      <dgm:prSet/>
      <dgm:spPr/>
      <dgm:t>
        <a:bodyPr/>
        <a:lstStyle/>
        <a:p>
          <a:endParaRPr lang="en-IN"/>
        </a:p>
      </dgm:t>
    </dgm:pt>
    <dgm:pt modelId="{599E4C51-36CA-4893-A242-C054C09B8A16}" type="sibTrans" cxnId="{7A0CC29A-3F11-4CAE-9DD4-B8D14FAC57CF}">
      <dgm:prSet/>
      <dgm:spPr>
        <a:solidFill>
          <a:schemeClr val="accent3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C930CE41-1434-4554-AF7E-58009D2441BD}">
      <dgm:prSet phldrT="[Text]"/>
      <dgm:spPr/>
      <dgm:t>
        <a:bodyPr/>
        <a:lstStyle/>
        <a:p>
          <a:r>
            <a:rPr lang="en-US" dirty="0" smtClean="0"/>
            <a:t>Win/Linux</a:t>
          </a:r>
          <a:endParaRPr lang="en-IN" dirty="0"/>
        </a:p>
      </dgm:t>
    </dgm:pt>
    <dgm:pt modelId="{8B1E13EB-5DD1-4B43-84A4-3ADA635DB634}" type="parTrans" cxnId="{85CCD154-507F-4EB9-8432-F2153D993477}">
      <dgm:prSet/>
      <dgm:spPr/>
      <dgm:t>
        <a:bodyPr/>
        <a:lstStyle/>
        <a:p>
          <a:endParaRPr lang="en-IN"/>
        </a:p>
      </dgm:t>
    </dgm:pt>
    <dgm:pt modelId="{2FADD1E9-B274-48F5-B0AD-F9639981B9B7}" type="sibTrans" cxnId="{85CCD154-507F-4EB9-8432-F2153D993477}">
      <dgm:prSet/>
      <dgm:spPr>
        <a:solidFill>
          <a:schemeClr val="accent4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845736FA-648E-4F62-93C3-A7961F985E7D}">
      <dgm:prSet phldrT="[Text]"/>
      <dgm:spPr/>
      <dgm:t>
        <a:bodyPr/>
        <a:lstStyle/>
        <a:p>
          <a:r>
            <a:rPr lang="en-US" dirty="0" smtClean="0"/>
            <a:t>Beacon Docs</a:t>
          </a:r>
          <a:endParaRPr lang="en-IN" dirty="0"/>
        </a:p>
      </dgm:t>
    </dgm:pt>
    <dgm:pt modelId="{307442E3-CD12-4AC6-AF72-E70D7FC9E4E6}" type="parTrans" cxnId="{17BFFB86-F5C5-44A4-803C-13812131C0B7}">
      <dgm:prSet/>
      <dgm:spPr/>
      <dgm:t>
        <a:bodyPr/>
        <a:lstStyle/>
        <a:p>
          <a:endParaRPr lang="en-IN"/>
        </a:p>
      </dgm:t>
    </dgm:pt>
    <dgm:pt modelId="{50EC1C82-B02E-4B9B-B9FE-29F73460E503}" type="sibTrans" cxnId="{17BFFB86-F5C5-44A4-803C-13812131C0B7}">
      <dgm:prSet/>
      <dgm:spPr>
        <a:solidFill>
          <a:schemeClr val="accent5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IN"/>
        </a:p>
      </dgm:t>
    </dgm:pt>
    <dgm:pt modelId="{7442470A-0292-4600-89CA-F064C8E05DF0}">
      <dgm:prSet phldrT="[Text]"/>
      <dgm:spPr/>
      <dgm:t>
        <a:bodyPr/>
        <a:lstStyle/>
        <a:p>
          <a:r>
            <a:rPr lang="en-US" dirty="0" smtClean="0"/>
            <a:t>GitHub</a:t>
          </a:r>
          <a:endParaRPr lang="en-IN" dirty="0"/>
        </a:p>
      </dgm:t>
    </dgm:pt>
    <dgm:pt modelId="{9198D49D-ECF9-42AA-81EB-9A68C61D0ADD}" type="parTrans" cxnId="{7D745B80-8DD8-4F7F-AAA0-00C8F563D17A}">
      <dgm:prSet/>
      <dgm:spPr/>
      <dgm:t>
        <a:bodyPr/>
        <a:lstStyle/>
        <a:p>
          <a:endParaRPr lang="en-IN"/>
        </a:p>
      </dgm:t>
    </dgm:pt>
    <dgm:pt modelId="{98CC7FF0-0E43-4FB3-99B9-4168C08C1EFF}" type="sibTrans" cxnId="{7D745B80-8DD8-4F7F-AAA0-00C8F563D17A}">
      <dgm:prSet/>
      <dgm:spPr/>
      <dgm:t>
        <a:bodyPr/>
        <a:lstStyle/>
        <a:p>
          <a:endParaRPr lang="en-IN"/>
        </a:p>
      </dgm:t>
    </dgm:pt>
    <dgm:pt modelId="{874D2AFF-5369-4D90-A8F4-A22836D83F61}">
      <dgm:prSet phldrT="[Text]"/>
      <dgm:spPr/>
      <dgm:t>
        <a:bodyPr/>
        <a:lstStyle/>
        <a:p>
          <a:endParaRPr lang="en-IN" dirty="0"/>
        </a:p>
      </dgm:t>
    </dgm:pt>
    <dgm:pt modelId="{08FE4421-79E3-4313-8DFC-0D812C0699FD}" type="parTrans" cxnId="{28243570-1503-441E-814A-9DF133EE0504}">
      <dgm:prSet/>
      <dgm:spPr/>
      <dgm:t>
        <a:bodyPr/>
        <a:lstStyle/>
        <a:p>
          <a:endParaRPr lang="en-IN"/>
        </a:p>
      </dgm:t>
    </dgm:pt>
    <dgm:pt modelId="{6FE0A703-7405-4A29-B9DF-49DAAA5BC828}" type="sibTrans" cxnId="{28243570-1503-441E-814A-9DF133EE0504}">
      <dgm:prSet/>
      <dgm:spPr/>
      <dgm:t>
        <a:bodyPr/>
        <a:lstStyle/>
        <a:p>
          <a:endParaRPr lang="en-IN"/>
        </a:p>
      </dgm:t>
    </dgm:pt>
    <dgm:pt modelId="{EE35A1FC-6F61-408B-814F-D32CE2BC4796}">
      <dgm:prSet phldrT="[Text]"/>
      <dgm:spPr/>
      <dgm:t>
        <a:bodyPr/>
        <a:lstStyle/>
        <a:p>
          <a:endParaRPr lang="en-IN" dirty="0"/>
        </a:p>
      </dgm:t>
    </dgm:pt>
    <dgm:pt modelId="{EE8EE2FD-54FE-4B84-BE03-10B8677A69ED}" type="parTrans" cxnId="{F5678E6B-BD31-4223-A61A-2086C1B3363F}">
      <dgm:prSet/>
      <dgm:spPr/>
      <dgm:t>
        <a:bodyPr/>
        <a:lstStyle/>
        <a:p>
          <a:endParaRPr lang="en-IN"/>
        </a:p>
      </dgm:t>
    </dgm:pt>
    <dgm:pt modelId="{06D83FB6-3D40-458F-9E45-B423265F360F}" type="sibTrans" cxnId="{F5678E6B-BD31-4223-A61A-2086C1B3363F}">
      <dgm:prSet/>
      <dgm:spPr/>
      <dgm:t>
        <a:bodyPr/>
        <a:lstStyle/>
        <a:p>
          <a:endParaRPr lang="en-IN"/>
        </a:p>
      </dgm:t>
    </dgm:pt>
    <dgm:pt modelId="{F2DEDCE0-B00A-4B5A-89AD-EF6D201F838C}">
      <dgm:prSet phldrT="[Text]"/>
      <dgm:spPr/>
      <dgm:t>
        <a:bodyPr/>
        <a:lstStyle/>
        <a:p>
          <a:endParaRPr lang="en-IN" dirty="0"/>
        </a:p>
      </dgm:t>
    </dgm:pt>
    <dgm:pt modelId="{7171BF34-6D3C-4616-A85A-9D9A8A73221F}" type="parTrans" cxnId="{1B3A6D85-ECDC-4CA6-90E7-FAFA4263C7ED}">
      <dgm:prSet/>
      <dgm:spPr/>
      <dgm:t>
        <a:bodyPr/>
        <a:lstStyle/>
        <a:p>
          <a:endParaRPr lang="en-IN"/>
        </a:p>
      </dgm:t>
    </dgm:pt>
    <dgm:pt modelId="{9184980B-5C11-466B-9A29-00BCEAD59935}" type="sibTrans" cxnId="{1B3A6D85-ECDC-4CA6-90E7-FAFA4263C7ED}">
      <dgm:prSet/>
      <dgm:spPr/>
      <dgm:t>
        <a:bodyPr/>
        <a:lstStyle/>
        <a:p>
          <a:endParaRPr lang="en-IN"/>
        </a:p>
      </dgm:t>
    </dgm:pt>
    <dgm:pt modelId="{68A87127-AE0E-4456-A96C-052E5C4D6841}">
      <dgm:prSet phldrT="[Text]"/>
      <dgm:spPr/>
      <dgm:t>
        <a:bodyPr/>
        <a:lstStyle/>
        <a:p>
          <a:endParaRPr lang="en-US" dirty="0" smtClean="0"/>
        </a:p>
        <a:p>
          <a:endParaRPr lang="en-IN" dirty="0"/>
        </a:p>
      </dgm:t>
    </dgm:pt>
    <dgm:pt modelId="{DF43CD90-8A53-429C-9B5D-1510BBA62B1C}" type="sibTrans" cxnId="{61604B2C-94DC-48CB-9649-E3A83DD458F1}">
      <dgm:prSet/>
      <dgm:spPr/>
      <dgm:t>
        <a:bodyPr/>
        <a:lstStyle/>
        <a:p>
          <a:endParaRPr lang="en-IN"/>
        </a:p>
      </dgm:t>
    </dgm:pt>
    <dgm:pt modelId="{6A09A609-EC95-42DE-A521-E2A1918556C4}" type="parTrans" cxnId="{61604B2C-94DC-48CB-9649-E3A83DD458F1}">
      <dgm:prSet/>
      <dgm:spPr/>
      <dgm:t>
        <a:bodyPr/>
        <a:lstStyle/>
        <a:p>
          <a:endParaRPr lang="en-IN"/>
        </a:p>
      </dgm:t>
    </dgm:pt>
    <dgm:pt modelId="{9EC65978-D298-49D4-AB68-7F7BE764C191}" type="pres">
      <dgm:prSet presAssocID="{A0EA8EE1-3310-4F13-9974-A5AD84ADCB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7517F9C-DC96-496D-B0BE-2B6BD90F5940}" type="pres">
      <dgm:prSet presAssocID="{D29C72C2-56E5-4FDB-8A20-38C6E216D9F4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1967D2-8E01-46D4-B8EA-8FD5EB8F556B}" type="pres">
      <dgm:prSet presAssocID="{B19FA505-D05B-4252-A079-3DBD0E028F8A}" presName="sibTrans" presStyleLbl="sibTrans2D1" presStyleIdx="0" presStyleCnt="9"/>
      <dgm:spPr/>
      <dgm:t>
        <a:bodyPr/>
        <a:lstStyle/>
        <a:p>
          <a:endParaRPr lang="en-IN"/>
        </a:p>
      </dgm:t>
    </dgm:pt>
    <dgm:pt modelId="{B05AF971-F0C8-4AA9-8D11-CDC2B331CE2B}" type="pres">
      <dgm:prSet presAssocID="{B19FA505-D05B-4252-A079-3DBD0E028F8A}" presName="connectorText" presStyleLbl="sibTrans2D1" presStyleIdx="0" presStyleCnt="9"/>
      <dgm:spPr/>
      <dgm:t>
        <a:bodyPr/>
        <a:lstStyle/>
        <a:p>
          <a:endParaRPr lang="en-IN"/>
        </a:p>
      </dgm:t>
    </dgm:pt>
    <dgm:pt modelId="{CB1DC754-5E1C-40D7-B692-FED107CB6A84}" type="pres">
      <dgm:prSet presAssocID="{60529F9F-137B-4796-AB80-F8252C88AEF8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AB896D4-1C5E-4693-AF5E-9AAB7937E67B}" type="pres">
      <dgm:prSet presAssocID="{5AE9DFD5-1D6C-48C8-8DE9-24C63EE95ACA}" presName="sibTrans" presStyleLbl="sibTrans2D1" presStyleIdx="1" presStyleCnt="9"/>
      <dgm:spPr/>
      <dgm:t>
        <a:bodyPr/>
        <a:lstStyle/>
        <a:p>
          <a:endParaRPr lang="en-IN"/>
        </a:p>
      </dgm:t>
    </dgm:pt>
    <dgm:pt modelId="{0521BC9E-325B-4466-A8A8-DF81AD3DF3CF}" type="pres">
      <dgm:prSet presAssocID="{5AE9DFD5-1D6C-48C8-8DE9-24C63EE95ACA}" presName="connectorText" presStyleLbl="sibTrans2D1" presStyleIdx="1" presStyleCnt="9"/>
      <dgm:spPr/>
      <dgm:t>
        <a:bodyPr/>
        <a:lstStyle/>
        <a:p>
          <a:endParaRPr lang="en-IN"/>
        </a:p>
      </dgm:t>
    </dgm:pt>
    <dgm:pt modelId="{462E2668-C8E5-4613-9B7B-15E01ADFE3C1}" type="pres">
      <dgm:prSet presAssocID="{B51F5849-A155-43C7-AF9D-3A6D16A788ED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4AF02E5-7E2B-46AA-93C1-F7F726690E77}" type="pres">
      <dgm:prSet presAssocID="{2B2E47DB-06D8-461B-B760-434C8268135A}" presName="sibTrans" presStyleLbl="sibTrans2D1" presStyleIdx="2" presStyleCnt="9"/>
      <dgm:spPr/>
      <dgm:t>
        <a:bodyPr/>
        <a:lstStyle/>
        <a:p>
          <a:endParaRPr lang="en-IN"/>
        </a:p>
      </dgm:t>
    </dgm:pt>
    <dgm:pt modelId="{B5CFFDB3-C8D9-4127-981C-9DA36B122AAE}" type="pres">
      <dgm:prSet presAssocID="{2B2E47DB-06D8-461B-B760-434C8268135A}" presName="connectorText" presStyleLbl="sibTrans2D1" presStyleIdx="2" presStyleCnt="9"/>
      <dgm:spPr/>
      <dgm:t>
        <a:bodyPr/>
        <a:lstStyle/>
        <a:p>
          <a:endParaRPr lang="en-IN"/>
        </a:p>
      </dgm:t>
    </dgm:pt>
    <dgm:pt modelId="{5D52A47B-E25A-44C4-8F99-1B1B3B3D17FB}" type="pres">
      <dgm:prSet presAssocID="{488BA8DE-6CFB-430F-9519-CC8835B96D05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CF7BE71-D7DD-4469-80FF-38891E457D88}" type="pres">
      <dgm:prSet presAssocID="{05D40607-D38D-4613-8857-9F9D8D294A60}" presName="sibTrans" presStyleLbl="sibTrans2D1" presStyleIdx="3" presStyleCnt="9"/>
      <dgm:spPr/>
      <dgm:t>
        <a:bodyPr/>
        <a:lstStyle/>
        <a:p>
          <a:endParaRPr lang="en-IN"/>
        </a:p>
      </dgm:t>
    </dgm:pt>
    <dgm:pt modelId="{A72ED237-95CB-4427-A9EE-966E8B5B7B10}" type="pres">
      <dgm:prSet presAssocID="{05D40607-D38D-4613-8857-9F9D8D294A60}" presName="connectorText" presStyleLbl="sibTrans2D1" presStyleIdx="3" presStyleCnt="9"/>
      <dgm:spPr/>
      <dgm:t>
        <a:bodyPr/>
        <a:lstStyle/>
        <a:p>
          <a:endParaRPr lang="en-IN"/>
        </a:p>
      </dgm:t>
    </dgm:pt>
    <dgm:pt modelId="{BFC53408-3B2F-4627-8DE7-C794092C6744}" type="pres">
      <dgm:prSet presAssocID="{677281CA-BAD4-4D68-AF1D-B750F290FBE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2C372C-AF5F-40AE-9FCA-C0DC36D1825B}" type="pres">
      <dgm:prSet presAssocID="{E9727632-A25A-48E2-8727-3887A3A448EB}" presName="sibTrans" presStyleLbl="sibTrans2D1" presStyleIdx="4" presStyleCnt="9"/>
      <dgm:spPr/>
      <dgm:t>
        <a:bodyPr/>
        <a:lstStyle/>
        <a:p>
          <a:endParaRPr lang="en-IN"/>
        </a:p>
      </dgm:t>
    </dgm:pt>
    <dgm:pt modelId="{D0BD4DF3-D1BA-42A3-9975-4E7995E0634F}" type="pres">
      <dgm:prSet presAssocID="{E9727632-A25A-48E2-8727-3887A3A448EB}" presName="connectorText" presStyleLbl="sibTrans2D1" presStyleIdx="4" presStyleCnt="9"/>
      <dgm:spPr/>
      <dgm:t>
        <a:bodyPr/>
        <a:lstStyle/>
        <a:p>
          <a:endParaRPr lang="en-IN"/>
        </a:p>
      </dgm:t>
    </dgm:pt>
    <dgm:pt modelId="{D655C272-D6DF-41CE-BC05-8A5114D027F6}" type="pres">
      <dgm:prSet presAssocID="{972CB4CC-7305-4090-9D87-67C580F8B9F8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924882F-D40E-4CD1-BCC5-E60100D10909}" type="pres">
      <dgm:prSet presAssocID="{39A256A1-3151-4FA7-9822-7D14C0020B5A}" presName="sibTrans" presStyleLbl="sibTrans2D1" presStyleIdx="5" presStyleCnt="9"/>
      <dgm:spPr/>
      <dgm:t>
        <a:bodyPr/>
        <a:lstStyle/>
        <a:p>
          <a:endParaRPr lang="en-IN"/>
        </a:p>
      </dgm:t>
    </dgm:pt>
    <dgm:pt modelId="{866F0F43-6F2F-4338-8CBC-AA07DF9EB6DA}" type="pres">
      <dgm:prSet presAssocID="{39A256A1-3151-4FA7-9822-7D14C0020B5A}" presName="connectorText" presStyleLbl="sibTrans2D1" presStyleIdx="5" presStyleCnt="9"/>
      <dgm:spPr/>
      <dgm:t>
        <a:bodyPr/>
        <a:lstStyle/>
        <a:p>
          <a:endParaRPr lang="en-IN"/>
        </a:p>
      </dgm:t>
    </dgm:pt>
    <dgm:pt modelId="{C973A8FD-20DB-4DA1-A88C-40724A373D10}" type="pres">
      <dgm:prSet presAssocID="{4D7AA976-D1A2-4694-8D78-008C68B23C82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B810A7-FECA-46AA-A8EC-BD12E04291A3}" type="pres">
      <dgm:prSet presAssocID="{599E4C51-36CA-4893-A242-C054C09B8A16}" presName="sibTrans" presStyleLbl="sibTrans2D1" presStyleIdx="6" presStyleCnt="9"/>
      <dgm:spPr/>
      <dgm:t>
        <a:bodyPr/>
        <a:lstStyle/>
        <a:p>
          <a:endParaRPr lang="en-IN"/>
        </a:p>
      </dgm:t>
    </dgm:pt>
    <dgm:pt modelId="{6B6A09E0-334C-4FA7-AE71-2DB311C6CFEC}" type="pres">
      <dgm:prSet presAssocID="{599E4C51-36CA-4893-A242-C054C09B8A16}" presName="connectorText" presStyleLbl="sibTrans2D1" presStyleIdx="6" presStyleCnt="9"/>
      <dgm:spPr/>
      <dgm:t>
        <a:bodyPr/>
        <a:lstStyle/>
        <a:p>
          <a:endParaRPr lang="en-IN"/>
        </a:p>
      </dgm:t>
    </dgm:pt>
    <dgm:pt modelId="{133DAC0C-A8C7-40C9-B8A4-C10B9328A3C3}" type="pres">
      <dgm:prSet presAssocID="{C930CE41-1434-4554-AF7E-58009D2441BD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CFDB813-FA33-4217-A7F0-6B5DEE015B19}" type="pres">
      <dgm:prSet presAssocID="{2FADD1E9-B274-48F5-B0AD-F9639981B9B7}" presName="sibTrans" presStyleLbl="sibTrans2D1" presStyleIdx="7" presStyleCnt="9"/>
      <dgm:spPr/>
      <dgm:t>
        <a:bodyPr/>
        <a:lstStyle/>
        <a:p>
          <a:endParaRPr lang="en-IN"/>
        </a:p>
      </dgm:t>
    </dgm:pt>
    <dgm:pt modelId="{D5B90AED-00B7-4BA1-955F-6E57E865F38A}" type="pres">
      <dgm:prSet presAssocID="{2FADD1E9-B274-48F5-B0AD-F9639981B9B7}" presName="connectorText" presStyleLbl="sibTrans2D1" presStyleIdx="7" presStyleCnt="9"/>
      <dgm:spPr/>
      <dgm:t>
        <a:bodyPr/>
        <a:lstStyle/>
        <a:p>
          <a:endParaRPr lang="en-IN"/>
        </a:p>
      </dgm:t>
    </dgm:pt>
    <dgm:pt modelId="{8BCA785C-36E6-46D5-A9E3-298AE26ED9B6}" type="pres">
      <dgm:prSet presAssocID="{845736FA-648E-4F62-93C3-A7961F985E7D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149945D-23E4-4B54-B92F-6FEAB1F0AA88}" type="pres">
      <dgm:prSet presAssocID="{50EC1C82-B02E-4B9B-B9FE-29F73460E503}" presName="sibTrans" presStyleLbl="sibTrans2D1" presStyleIdx="8" presStyleCnt="9"/>
      <dgm:spPr/>
      <dgm:t>
        <a:bodyPr/>
        <a:lstStyle/>
        <a:p>
          <a:endParaRPr lang="en-IN"/>
        </a:p>
      </dgm:t>
    </dgm:pt>
    <dgm:pt modelId="{68BC3BA5-C77E-4AFD-951F-8BECEC635C21}" type="pres">
      <dgm:prSet presAssocID="{50EC1C82-B02E-4B9B-B9FE-29F73460E503}" presName="connectorText" presStyleLbl="sibTrans2D1" presStyleIdx="8" presStyleCnt="9"/>
      <dgm:spPr/>
      <dgm:t>
        <a:bodyPr/>
        <a:lstStyle/>
        <a:p>
          <a:endParaRPr lang="en-IN"/>
        </a:p>
      </dgm:t>
    </dgm:pt>
    <dgm:pt modelId="{D93E5613-FB98-4FD8-A9A1-D2609D34A9F0}" type="pres">
      <dgm:prSet presAssocID="{7442470A-0292-4600-89CA-F064C8E05DF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5CC52D3-22C3-4769-AF44-01A6432EE080}" type="presOf" srcId="{D29C72C2-56E5-4FDB-8A20-38C6E216D9F4}" destId="{27517F9C-DC96-496D-B0BE-2B6BD90F5940}" srcOrd="0" destOrd="0" presId="urn:microsoft.com/office/officeart/2005/8/layout/process5"/>
    <dgm:cxn modelId="{17BFFB86-F5C5-44A4-803C-13812131C0B7}" srcId="{A0EA8EE1-3310-4F13-9974-A5AD84ADCB6B}" destId="{845736FA-648E-4F62-93C3-A7961F985E7D}" srcOrd="8" destOrd="0" parTransId="{307442E3-CD12-4AC6-AF72-E70D7FC9E4E6}" sibTransId="{50EC1C82-B02E-4B9B-B9FE-29F73460E503}"/>
    <dgm:cxn modelId="{634EFF29-D587-4C5C-9C8A-2ABBF6A56DA2}" type="presOf" srcId="{5AE9DFD5-1D6C-48C8-8DE9-24C63EE95ACA}" destId="{7AB896D4-1C5E-4693-AF5E-9AAB7937E67B}" srcOrd="0" destOrd="0" presId="urn:microsoft.com/office/officeart/2005/8/layout/process5"/>
    <dgm:cxn modelId="{B7680F2C-8632-446B-AC05-BD1248FA5B5B}" srcId="{A0EA8EE1-3310-4F13-9974-A5AD84ADCB6B}" destId="{972CB4CC-7305-4090-9D87-67C580F8B9F8}" srcOrd="5" destOrd="0" parTransId="{8FF64DB5-7143-435B-82CB-0DA7A1C229C1}" sibTransId="{39A256A1-3151-4FA7-9822-7D14C0020B5A}"/>
    <dgm:cxn modelId="{84BA5CF8-C58F-4706-A6E9-2B8429EBF3D5}" type="presOf" srcId="{05D40607-D38D-4613-8857-9F9D8D294A60}" destId="{A72ED237-95CB-4427-A9EE-966E8B5B7B10}" srcOrd="1" destOrd="0" presId="urn:microsoft.com/office/officeart/2005/8/layout/process5"/>
    <dgm:cxn modelId="{FC31FF40-8197-41EC-9193-07ACAF15E403}" type="presOf" srcId="{599E4C51-36CA-4893-A242-C054C09B8A16}" destId="{F7B810A7-FECA-46AA-A8EC-BD12E04291A3}" srcOrd="0" destOrd="0" presId="urn:microsoft.com/office/officeart/2005/8/layout/process5"/>
    <dgm:cxn modelId="{3BC3EBC8-46D5-453B-9111-1C632441E089}" type="presOf" srcId="{B19FA505-D05B-4252-A079-3DBD0E028F8A}" destId="{5B1967D2-8E01-46D4-B8EA-8FD5EB8F556B}" srcOrd="0" destOrd="0" presId="urn:microsoft.com/office/officeart/2005/8/layout/process5"/>
    <dgm:cxn modelId="{D321B236-416A-40E5-AACE-29C29507FFED}" type="presOf" srcId="{7442470A-0292-4600-89CA-F064C8E05DF0}" destId="{D93E5613-FB98-4FD8-A9A1-D2609D34A9F0}" srcOrd="0" destOrd="0" presId="urn:microsoft.com/office/officeart/2005/8/layout/process5"/>
    <dgm:cxn modelId="{65B201BE-544E-4DF2-8F3A-603EC0CC92DE}" type="presOf" srcId="{E9727632-A25A-48E2-8727-3887A3A448EB}" destId="{D0BD4DF3-D1BA-42A3-9975-4E7995E0634F}" srcOrd="1" destOrd="0" presId="urn:microsoft.com/office/officeart/2005/8/layout/process5"/>
    <dgm:cxn modelId="{B84F8AD5-E734-4E27-BA44-3D6EF893DCB6}" type="presOf" srcId="{2FADD1E9-B274-48F5-B0AD-F9639981B9B7}" destId="{D5B90AED-00B7-4BA1-955F-6E57E865F38A}" srcOrd="1" destOrd="0" presId="urn:microsoft.com/office/officeart/2005/8/layout/process5"/>
    <dgm:cxn modelId="{96DDF92A-D684-4FC1-80A6-979689596971}" type="presOf" srcId="{845736FA-648E-4F62-93C3-A7961F985E7D}" destId="{8BCA785C-36E6-46D5-A9E3-298AE26ED9B6}" srcOrd="0" destOrd="0" presId="urn:microsoft.com/office/officeart/2005/8/layout/process5"/>
    <dgm:cxn modelId="{4A10B6B1-1142-4585-9D14-F89144FF84DC}" type="presOf" srcId="{599E4C51-36CA-4893-A242-C054C09B8A16}" destId="{6B6A09E0-334C-4FA7-AE71-2DB311C6CFEC}" srcOrd="1" destOrd="0" presId="urn:microsoft.com/office/officeart/2005/8/layout/process5"/>
    <dgm:cxn modelId="{1B3A6D85-ECDC-4CA6-90E7-FAFA4263C7ED}" srcId="{C930CE41-1434-4554-AF7E-58009D2441BD}" destId="{F2DEDCE0-B00A-4B5A-89AD-EF6D201F838C}" srcOrd="0" destOrd="0" parTransId="{7171BF34-6D3C-4616-A85A-9D9A8A73221F}" sibTransId="{9184980B-5C11-466B-9A29-00BCEAD59935}"/>
    <dgm:cxn modelId="{2330D92E-D126-478D-B35F-69E260697651}" srcId="{677281CA-BAD4-4D68-AF1D-B750F290FBEB}" destId="{A34E033F-216C-43F1-8741-F24567E40FA0}" srcOrd="0" destOrd="0" parTransId="{91FB3870-C1FE-4660-9F6B-ACE2BEE893E4}" sibTransId="{3D63952A-CBAE-40B2-A349-2AFD9D85D6CB}"/>
    <dgm:cxn modelId="{55046C70-F27E-47B9-82F1-6625DE44B030}" type="presOf" srcId="{5776011B-86E6-4B4D-84B3-5E44AFAAE83A}" destId="{5D52A47B-E25A-44C4-8F99-1B1B3B3D17FB}" srcOrd="0" destOrd="1" presId="urn:microsoft.com/office/officeart/2005/8/layout/process5"/>
    <dgm:cxn modelId="{0A273CB8-8849-4B0B-8BCE-7AEF515013E8}" type="presOf" srcId="{4D7AA976-D1A2-4694-8D78-008C68B23C82}" destId="{C973A8FD-20DB-4DA1-A88C-40724A373D10}" srcOrd="0" destOrd="0" presId="urn:microsoft.com/office/officeart/2005/8/layout/process5"/>
    <dgm:cxn modelId="{61604B2C-94DC-48CB-9649-E3A83DD458F1}" srcId="{7442470A-0292-4600-89CA-F064C8E05DF0}" destId="{68A87127-AE0E-4456-A96C-052E5C4D6841}" srcOrd="0" destOrd="0" parTransId="{6A09A609-EC95-42DE-A521-E2A1918556C4}" sibTransId="{DF43CD90-8A53-429C-9B5D-1510BBA62B1C}"/>
    <dgm:cxn modelId="{D465AA9F-425A-4629-AAD9-EFC949435E95}" srcId="{A0EA8EE1-3310-4F13-9974-A5AD84ADCB6B}" destId="{D29C72C2-56E5-4FDB-8A20-38C6E216D9F4}" srcOrd="0" destOrd="0" parTransId="{113E2926-DB84-44D3-8887-8465CFF92400}" sibTransId="{B19FA505-D05B-4252-A079-3DBD0E028F8A}"/>
    <dgm:cxn modelId="{5D43F679-4526-4A7A-A3D6-0B89F57CA9F7}" type="presOf" srcId="{50EC1C82-B02E-4B9B-B9FE-29F73460E503}" destId="{68BC3BA5-C77E-4AFD-951F-8BECEC635C21}" srcOrd="1" destOrd="0" presId="urn:microsoft.com/office/officeart/2005/8/layout/process5"/>
    <dgm:cxn modelId="{6B5D85E1-7FA8-495B-9487-D08377FAA43E}" type="presOf" srcId="{AA7D8E1F-9DF7-4A00-AFE7-CD71FCDD466C}" destId="{462E2668-C8E5-4613-9B7B-15E01ADFE3C1}" srcOrd="0" destOrd="1" presId="urn:microsoft.com/office/officeart/2005/8/layout/process5"/>
    <dgm:cxn modelId="{B661E4D9-5C88-4BB1-B318-23E4C3032B53}" srcId="{B51F5849-A155-43C7-AF9D-3A6D16A788ED}" destId="{AA7D8E1F-9DF7-4A00-AFE7-CD71FCDD466C}" srcOrd="0" destOrd="0" parTransId="{A3D1BDA9-16A2-43EE-A655-01AEC114BAF0}" sibTransId="{19D266F0-13BE-4B6C-8C07-8FE77761B302}"/>
    <dgm:cxn modelId="{61F1F8E6-E9E8-4BE9-A477-93D6DC1485CD}" srcId="{A0EA8EE1-3310-4F13-9974-A5AD84ADCB6B}" destId="{677281CA-BAD4-4D68-AF1D-B750F290FBEB}" srcOrd="4" destOrd="0" parTransId="{796581F0-72E7-4269-830A-BED537F20E80}" sibTransId="{E9727632-A25A-48E2-8727-3887A3A448EB}"/>
    <dgm:cxn modelId="{4ACA8047-2B44-4245-A234-9A1DD9D3A0E1}" type="presOf" srcId="{89117562-D86D-4D3D-83D6-1E725E1A3EC1}" destId="{CB1DC754-5E1C-40D7-B692-FED107CB6A84}" srcOrd="0" destOrd="1" presId="urn:microsoft.com/office/officeart/2005/8/layout/process5"/>
    <dgm:cxn modelId="{C2046A13-D3FC-4512-AC62-1CAAF0A5D783}" srcId="{60529F9F-137B-4796-AB80-F8252C88AEF8}" destId="{89117562-D86D-4D3D-83D6-1E725E1A3EC1}" srcOrd="0" destOrd="0" parTransId="{0D608E20-750D-4F95-B3F3-D971827E17A4}" sibTransId="{021E1C15-643E-41CC-9238-0336A2A18C15}"/>
    <dgm:cxn modelId="{F176C18D-FFAF-4766-85EA-D86B49B34691}" type="presOf" srcId="{2B2E47DB-06D8-461B-B760-434C8268135A}" destId="{B5CFFDB3-C8D9-4127-981C-9DA36B122AAE}" srcOrd="1" destOrd="0" presId="urn:microsoft.com/office/officeart/2005/8/layout/process5"/>
    <dgm:cxn modelId="{F5678E6B-BD31-4223-A61A-2086C1B3363F}" srcId="{4D7AA976-D1A2-4694-8D78-008C68B23C82}" destId="{EE35A1FC-6F61-408B-814F-D32CE2BC4796}" srcOrd="0" destOrd="0" parTransId="{EE8EE2FD-54FE-4B84-BE03-10B8677A69ED}" sibTransId="{06D83FB6-3D40-458F-9E45-B423265F360F}"/>
    <dgm:cxn modelId="{B7398F35-F88A-47E2-8709-B9F0265DE8BB}" type="presOf" srcId="{5AE9DFD5-1D6C-48C8-8DE9-24C63EE95ACA}" destId="{0521BC9E-325B-4466-A8A8-DF81AD3DF3CF}" srcOrd="1" destOrd="0" presId="urn:microsoft.com/office/officeart/2005/8/layout/process5"/>
    <dgm:cxn modelId="{7A0CC29A-3F11-4CAE-9DD4-B8D14FAC57CF}" srcId="{A0EA8EE1-3310-4F13-9974-A5AD84ADCB6B}" destId="{4D7AA976-D1A2-4694-8D78-008C68B23C82}" srcOrd="6" destOrd="0" parTransId="{19FF5F03-C925-4265-A41A-42749CD10430}" sibTransId="{599E4C51-36CA-4893-A242-C054C09B8A16}"/>
    <dgm:cxn modelId="{959B24C8-4A8E-4BD4-8140-DD9EF109727A}" type="presOf" srcId="{39A256A1-3151-4FA7-9822-7D14C0020B5A}" destId="{2924882F-D40E-4CD1-BCC5-E60100D10909}" srcOrd="0" destOrd="0" presId="urn:microsoft.com/office/officeart/2005/8/layout/process5"/>
    <dgm:cxn modelId="{9DB5FF03-DF9F-4D59-823E-A79063591AB2}" type="presOf" srcId="{2FADD1E9-B274-48F5-B0AD-F9639981B9B7}" destId="{ECFDB813-FA33-4217-A7F0-6B5DEE015B19}" srcOrd="0" destOrd="0" presId="urn:microsoft.com/office/officeart/2005/8/layout/process5"/>
    <dgm:cxn modelId="{85CCD154-507F-4EB9-8432-F2153D993477}" srcId="{A0EA8EE1-3310-4F13-9974-A5AD84ADCB6B}" destId="{C930CE41-1434-4554-AF7E-58009D2441BD}" srcOrd="7" destOrd="0" parTransId="{8B1E13EB-5DD1-4B43-84A4-3ADA635DB634}" sibTransId="{2FADD1E9-B274-48F5-B0AD-F9639981B9B7}"/>
    <dgm:cxn modelId="{A46E4689-CB1B-46D7-A42D-D10FAF8695B8}" srcId="{A0EA8EE1-3310-4F13-9974-A5AD84ADCB6B}" destId="{488BA8DE-6CFB-430F-9519-CC8835B96D05}" srcOrd="3" destOrd="0" parTransId="{CA8998FC-36FC-406C-9D34-0130EBD0E33C}" sibTransId="{05D40607-D38D-4613-8857-9F9D8D294A60}"/>
    <dgm:cxn modelId="{0B5BA28E-9F4C-43D9-8138-7CA7851B1F7C}" type="presOf" srcId="{05D40607-D38D-4613-8857-9F9D8D294A60}" destId="{2CF7BE71-D7DD-4469-80FF-38891E457D88}" srcOrd="0" destOrd="0" presId="urn:microsoft.com/office/officeart/2005/8/layout/process5"/>
    <dgm:cxn modelId="{E37B68BB-C498-4F9A-B716-ED3457780BEC}" type="presOf" srcId="{874D2AFF-5369-4D90-A8F4-A22836D83F61}" destId="{8BCA785C-36E6-46D5-A9E3-298AE26ED9B6}" srcOrd="0" destOrd="1" presId="urn:microsoft.com/office/officeart/2005/8/layout/process5"/>
    <dgm:cxn modelId="{D1A74DFD-ACFE-4FC9-9E3A-4DCE72F38291}" type="presOf" srcId="{488BA8DE-6CFB-430F-9519-CC8835B96D05}" destId="{5D52A47B-E25A-44C4-8F99-1B1B3B3D17FB}" srcOrd="0" destOrd="0" presId="urn:microsoft.com/office/officeart/2005/8/layout/process5"/>
    <dgm:cxn modelId="{7D745B80-8DD8-4F7F-AAA0-00C8F563D17A}" srcId="{A0EA8EE1-3310-4F13-9974-A5AD84ADCB6B}" destId="{7442470A-0292-4600-89CA-F064C8E05DF0}" srcOrd="9" destOrd="0" parTransId="{9198D49D-ECF9-42AA-81EB-9A68C61D0ADD}" sibTransId="{98CC7FF0-0E43-4FB3-99B9-4168C08C1EFF}"/>
    <dgm:cxn modelId="{29A39E42-6697-43CB-816A-EEEA0FFE0BB9}" srcId="{D29C72C2-56E5-4FDB-8A20-38C6E216D9F4}" destId="{8DB0C0B2-D414-474B-8C41-DDF38B9F2ED7}" srcOrd="0" destOrd="0" parTransId="{5D972F10-0831-4E8D-81AC-01732B4FDE8C}" sibTransId="{D702C97C-BBE5-40AE-8886-C52AF15D0357}"/>
    <dgm:cxn modelId="{1332A418-500B-4B17-91F7-EECB3960FF87}" type="presOf" srcId="{60529F9F-137B-4796-AB80-F8252C88AEF8}" destId="{CB1DC754-5E1C-40D7-B692-FED107CB6A84}" srcOrd="0" destOrd="0" presId="urn:microsoft.com/office/officeart/2005/8/layout/process5"/>
    <dgm:cxn modelId="{738C3251-F333-45F7-B059-B41CEEAAA1B0}" type="presOf" srcId="{B19FA505-D05B-4252-A079-3DBD0E028F8A}" destId="{B05AF971-F0C8-4AA9-8D11-CDC2B331CE2B}" srcOrd="1" destOrd="0" presId="urn:microsoft.com/office/officeart/2005/8/layout/process5"/>
    <dgm:cxn modelId="{499A0132-94A9-4795-86C9-BCF30B4482FB}" type="presOf" srcId="{972CB4CC-7305-4090-9D87-67C580F8B9F8}" destId="{D655C272-D6DF-41CE-BC05-8A5114D027F6}" srcOrd="0" destOrd="0" presId="urn:microsoft.com/office/officeart/2005/8/layout/process5"/>
    <dgm:cxn modelId="{3AECECA5-1553-4C8E-BCED-87A13C6471A3}" type="presOf" srcId="{8DB0C0B2-D414-474B-8C41-DDF38B9F2ED7}" destId="{27517F9C-DC96-496D-B0BE-2B6BD90F5940}" srcOrd="0" destOrd="1" presId="urn:microsoft.com/office/officeart/2005/8/layout/process5"/>
    <dgm:cxn modelId="{2A1A7FD5-FF1E-4FD5-A233-7485DB70F377}" type="presOf" srcId="{E9727632-A25A-48E2-8727-3887A3A448EB}" destId="{BC2C372C-AF5F-40AE-9FCA-C0DC36D1825B}" srcOrd="0" destOrd="0" presId="urn:microsoft.com/office/officeart/2005/8/layout/process5"/>
    <dgm:cxn modelId="{E3A92551-AD3B-4C14-86EF-37C112795C8B}" type="presOf" srcId="{EE35A1FC-6F61-408B-814F-D32CE2BC4796}" destId="{C973A8FD-20DB-4DA1-A88C-40724A373D10}" srcOrd="0" destOrd="1" presId="urn:microsoft.com/office/officeart/2005/8/layout/process5"/>
    <dgm:cxn modelId="{B69EAC43-4970-4F59-A535-6E0BCA3257B8}" srcId="{488BA8DE-6CFB-430F-9519-CC8835B96D05}" destId="{5776011B-86E6-4B4D-84B3-5E44AFAAE83A}" srcOrd="0" destOrd="0" parTransId="{235E2B06-2AEE-45F5-A662-2C388383F185}" sibTransId="{5D74257A-4EC1-41BE-AAF1-134FDC63E9C3}"/>
    <dgm:cxn modelId="{5180204C-A850-44DA-8F3B-88B904CAB34C}" type="presOf" srcId="{68A87127-AE0E-4456-A96C-052E5C4D6841}" destId="{D93E5613-FB98-4FD8-A9A1-D2609D34A9F0}" srcOrd="0" destOrd="1" presId="urn:microsoft.com/office/officeart/2005/8/layout/process5"/>
    <dgm:cxn modelId="{33BF7286-267F-4BE6-9769-E608757908D0}" type="presOf" srcId="{A0EA8EE1-3310-4F13-9974-A5AD84ADCB6B}" destId="{9EC65978-D298-49D4-AB68-7F7BE764C191}" srcOrd="0" destOrd="0" presId="urn:microsoft.com/office/officeart/2005/8/layout/process5"/>
    <dgm:cxn modelId="{28243570-1503-441E-814A-9DF133EE0504}" srcId="{845736FA-648E-4F62-93C3-A7961F985E7D}" destId="{874D2AFF-5369-4D90-A8F4-A22836D83F61}" srcOrd="0" destOrd="0" parTransId="{08FE4421-79E3-4313-8DFC-0D812C0699FD}" sibTransId="{6FE0A703-7405-4A29-B9DF-49DAAA5BC828}"/>
    <dgm:cxn modelId="{9E1CADF9-3F6D-4E69-B7F7-81237E046EB2}" type="presOf" srcId="{B51F5849-A155-43C7-AF9D-3A6D16A788ED}" destId="{462E2668-C8E5-4613-9B7B-15E01ADFE3C1}" srcOrd="0" destOrd="0" presId="urn:microsoft.com/office/officeart/2005/8/layout/process5"/>
    <dgm:cxn modelId="{4BB538DA-5C91-4B34-BE70-2C42942641CE}" type="presOf" srcId="{C930CE41-1434-4554-AF7E-58009D2441BD}" destId="{133DAC0C-A8C7-40C9-B8A4-C10B9328A3C3}" srcOrd="0" destOrd="0" presId="urn:microsoft.com/office/officeart/2005/8/layout/process5"/>
    <dgm:cxn modelId="{DAADBA11-027F-4DD5-AA71-BABBE6273809}" type="presOf" srcId="{39A256A1-3151-4FA7-9822-7D14C0020B5A}" destId="{866F0F43-6F2F-4338-8CBC-AA07DF9EB6DA}" srcOrd="1" destOrd="0" presId="urn:microsoft.com/office/officeart/2005/8/layout/process5"/>
    <dgm:cxn modelId="{C6193B13-6E34-43CF-9762-6C8B909213E5}" type="presOf" srcId="{677281CA-BAD4-4D68-AF1D-B750F290FBEB}" destId="{BFC53408-3B2F-4627-8DE7-C794092C6744}" srcOrd="0" destOrd="0" presId="urn:microsoft.com/office/officeart/2005/8/layout/process5"/>
    <dgm:cxn modelId="{304B08AA-477D-4915-9225-908FBA6485EB}" type="presOf" srcId="{2B2E47DB-06D8-461B-B760-434C8268135A}" destId="{04AF02E5-7E2B-46AA-93C1-F7F726690E77}" srcOrd="0" destOrd="0" presId="urn:microsoft.com/office/officeart/2005/8/layout/process5"/>
    <dgm:cxn modelId="{0106F317-B909-4AD3-8AE5-82CC4D721F7D}" srcId="{972CB4CC-7305-4090-9D87-67C580F8B9F8}" destId="{F666E9D7-BD1A-43D2-A238-50E8DF7465B0}" srcOrd="0" destOrd="0" parTransId="{251982B9-BD5D-4647-9F36-5776AA79ACB7}" sibTransId="{D8392DE1-188B-4326-9325-E32631BFF51D}"/>
    <dgm:cxn modelId="{D416C1F7-FB87-4AAD-9B75-D2A7B9DA6BFA}" type="presOf" srcId="{50EC1C82-B02E-4B9B-B9FE-29F73460E503}" destId="{C149945D-23E4-4B54-B92F-6FEAB1F0AA88}" srcOrd="0" destOrd="0" presId="urn:microsoft.com/office/officeart/2005/8/layout/process5"/>
    <dgm:cxn modelId="{D407E532-C0A4-42B9-81D1-4A74FD92C985}" type="presOf" srcId="{F2DEDCE0-B00A-4B5A-89AD-EF6D201F838C}" destId="{133DAC0C-A8C7-40C9-B8A4-C10B9328A3C3}" srcOrd="0" destOrd="1" presId="urn:microsoft.com/office/officeart/2005/8/layout/process5"/>
    <dgm:cxn modelId="{100DFE25-AC63-495C-8294-33719E066A80}" type="presOf" srcId="{A34E033F-216C-43F1-8741-F24567E40FA0}" destId="{BFC53408-3B2F-4627-8DE7-C794092C6744}" srcOrd="0" destOrd="1" presId="urn:microsoft.com/office/officeart/2005/8/layout/process5"/>
    <dgm:cxn modelId="{A80B33A3-313A-425D-A820-BF5DF66FE51B}" srcId="{A0EA8EE1-3310-4F13-9974-A5AD84ADCB6B}" destId="{60529F9F-137B-4796-AB80-F8252C88AEF8}" srcOrd="1" destOrd="0" parTransId="{8F36D675-C92B-4F56-9355-DA2468BFFF39}" sibTransId="{5AE9DFD5-1D6C-48C8-8DE9-24C63EE95ACA}"/>
    <dgm:cxn modelId="{D7B90C66-2E97-4BD6-978B-9A772B410CF7}" type="presOf" srcId="{F666E9D7-BD1A-43D2-A238-50E8DF7465B0}" destId="{D655C272-D6DF-41CE-BC05-8A5114D027F6}" srcOrd="0" destOrd="1" presId="urn:microsoft.com/office/officeart/2005/8/layout/process5"/>
    <dgm:cxn modelId="{8F941068-AD8B-4BFA-A0FD-FA6070851DE5}" srcId="{A0EA8EE1-3310-4F13-9974-A5AD84ADCB6B}" destId="{B51F5849-A155-43C7-AF9D-3A6D16A788ED}" srcOrd="2" destOrd="0" parTransId="{B3726C8D-29F7-45C4-8023-1070533ADBC8}" sibTransId="{2B2E47DB-06D8-461B-B760-434C8268135A}"/>
    <dgm:cxn modelId="{DB22C6D3-FFD0-463C-8652-ECBB1C8820A4}" type="presParOf" srcId="{9EC65978-D298-49D4-AB68-7F7BE764C191}" destId="{27517F9C-DC96-496D-B0BE-2B6BD90F5940}" srcOrd="0" destOrd="0" presId="urn:microsoft.com/office/officeart/2005/8/layout/process5"/>
    <dgm:cxn modelId="{ACE52FE6-E85D-4722-BA98-41FB327797F9}" type="presParOf" srcId="{9EC65978-D298-49D4-AB68-7F7BE764C191}" destId="{5B1967D2-8E01-46D4-B8EA-8FD5EB8F556B}" srcOrd="1" destOrd="0" presId="urn:microsoft.com/office/officeart/2005/8/layout/process5"/>
    <dgm:cxn modelId="{F228EF85-C855-435E-A327-31F8080451E4}" type="presParOf" srcId="{5B1967D2-8E01-46D4-B8EA-8FD5EB8F556B}" destId="{B05AF971-F0C8-4AA9-8D11-CDC2B331CE2B}" srcOrd="0" destOrd="0" presId="urn:microsoft.com/office/officeart/2005/8/layout/process5"/>
    <dgm:cxn modelId="{DF11CA43-51D8-4DE2-B123-862053181E95}" type="presParOf" srcId="{9EC65978-D298-49D4-AB68-7F7BE764C191}" destId="{CB1DC754-5E1C-40D7-B692-FED107CB6A84}" srcOrd="2" destOrd="0" presId="urn:microsoft.com/office/officeart/2005/8/layout/process5"/>
    <dgm:cxn modelId="{BB4A9BD3-237F-4AAB-B6D7-69117BE7153F}" type="presParOf" srcId="{9EC65978-D298-49D4-AB68-7F7BE764C191}" destId="{7AB896D4-1C5E-4693-AF5E-9AAB7937E67B}" srcOrd="3" destOrd="0" presId="urn:microsoft.com/office/officeart/2005/8/layout/process5"/>
    <dgm:cxn modelId="{F9A6176E-B57B-4575-99BC-5547EB5FC252}" type="presParOf" srcId="{7AB896D4-1C5E-4693-AF5E-9AAB7937E67B}" destId="{0521BC9E-325B-4466-A8A8-DF81AD3DF3CF}" srcOrd="0" destOrd="0" presId="urn:microsoft.com/office/officeart/2005/8/layout/process5"/>
    <dgm:cxn modelId="{C174D7F0-3925-4C45-BEDF-8B4E1A45AD04}" type="presParOf" srcId="{9EC65978-D298-49D4-AB68-7F7BE764C191}" destId="{462E2668-C8E5-4613-9B7B-15E01ADFE3C1}" srcOrd="4" destOrd="0" presId="urn:microsoft.com/office/officeart/2005/8/layout/process5"/>
    <dgm:cxn modelId="{70C4C054-0410-490B-8044-BBE91594B5D7}" type="presParOf" srcId="{9EC65978-D298-49D4-AB68-7F7BE764C191}" destId="{04AF02E5-7E2B-46AA-93C1-F7F726690E77}" srcOrd="5" destOrd="0" presId="urn:microsoft.com/office/officeart/2005/8/layout/process5"/>
    <dgm:cxn modelId="{4301BEC3-9E88-49E6-9F24-297FC0FE2C5B}" type="presParOf" srcId="{04AF02E5-7E2B-46AA-93C1-F7F726690E77}" destId="{B5CFFDB3-C8D9-4127-981C-9DA36B122AAE}" srcOrd="0" destOrd="0" presId="urn:microsoft.com/office/officeart/2005/8/layout/process5"/>
    <dgm:cxn modelId="{AA7EFBD0-147D-4AFA-B8E4-E44410F90DB7}" type="presParOf" srcId="{9EC65978-D298-49D4-AB68-7F7BE764C191}" destId="{5D52A47B-E25A-44C4-8F99-1B1B3B3D17FB}" srcOrd="6" destOrd="0" presId="urn:microsoft.com/office/officeart/2005/8/layout/process5"/>
    <dgm:cxn modelId="{1175DE4F-886D-4F3C-A51D-AA3A0AD63892}" type="presParOf" srcId="{9EC65978-D298-49D4-AB68-7F7BE764C191}" destId="{2CF7BE71-D7DD-4469-80FF-38891E457D88}" srcOrd="7" destOrd="0" presId="urn:microsoft.com/office/officeart/2005/8/layout/process5"/>
    <dgm:cxn modelId="{3F540E38-C731-4C90-B82E-2E39AAEDCDD5}" type="presParOf" srcId="{2CF7BE71-D7DD-4469-80FF-38891E457D88}" destId="{A72ED237-95CB-4427-A9EE-966E8B5B7B10}" srcOrd="0" destOrd="0" presId="urn:microsoft.com/office/officeart/2005/8/layout/process5"/>
    <dgm:cxn modelId="{0821EF6F-A3DA-45DC-B341-4168129E7560}" type="presParOf" srcId="{9EC65978-D298-49D4-AB68-7F7BE764C191}" destId="{BFC53408-3B2F-4627-8DE7-C794092C6744}" srcOrd="8" destOrd="0" presId="urn:microsoft.com/office/officeart/2005/8/layout/process5"/>
    <dgm:cxn modelId="{3168CF29-A42C-4647-97B1-080F7F33B043}" type="presParOf" srcId="{9EC65978-D298-49D4-AB68-7F7BE764C191}" destId="{BC2C372C-AF5F-40AE-9FCA-C0DC36D1825B}" srcOrd="9" destOrd="0" presId="urn:microsoft.com/office/officeart/2005/8/layout/process5"/>
    <dgm:cxn modelId="{7AF5B1DE-7A27-48D3-8F46-C9EF237FE91C}" type="presParOf" srcId="{BC2C372C-AF5F-40AE-9FCA-C0DC36D1825B}" destId="{D0BD4DF3-D1BA-42A3-9975-4E7995E0634F}" srcOrd="0" destOrd="0" presId="urn:microsoft.com/office/officeart/2005/8/layout/process5"/>
    <dgm:cxn modelId="{61B021F3-D867-47BF-B9C6-5D3777BEDF9C}" type="presParOf" srcId="{9EC65978-D298-49D4-AB68-7F7BE764C191}" destId="{D655C272-D6DF-41CE-BC05-8A5114D027F6}" srcOrd="10" destOrd="0" presId="urn:microsoft.com/office/officeart/2005/8/layout/process5"/>
    <dgm:cxn modelId="{538694D3-E296-4C69-A444-20061861017F}" type="presParOf" srcId="{9EC65978-D298-49D4-AB68-7F7BE764C191}" destId="{2924882F-D40E-4CD1-BCC5-E60100D10909}" srcOrd="11" destOrd="0" presId="urn:microsoft.com/office/officeart/2005/8/layout/process5"/>
    <dgm:cxn modelId="{6597D6A4-6C49-49D0-B98F-299AA75142FD}" type="presParOf" srcId="{2924882F-D40E-4CD1-BCC5-E60100D10909}" destId="{866F0F43-6F2F-4338-8CBC-AA07DF9EB6DA}" srcOrd="0" destOrd="0" presId="urn:microsoft.com/office/officeart/2005/8/layout/process5"/>
    <dgm:cxn modelId="{E8195DC6-796F-43EC-999F-BCEC6F09DFC7}" type="presParOf" srcId="{9EC65978-D298-49D4-AB68-7F7BE764C191}" destId="{C973A8FD-20DB-4DA1-A88C-40724A373D10}" srcOrd="12" destOrd="0" presId="urn:microsoft.com/office/officeart/2005/8/layout/process5"/>
    <dgm:cxn modelId="{00EC4D9D-C109-4E08-AA37-F8BB2DF64A7F}" type="presParOf" srcId="{9EC65978-D298-49D4-AB68-7F7BE764C191}" destId="{F7B810A7-FECA-46AA-A8EC-BD12E04291A3}" srcOrd="13" destOrd="0" presId="urn:microsoft.com/office/officeart/2005/8/layout/process5"/>
    <dgm:cxn modelId="{AF1B8853-4F78-4A8D-9F29-203DE98C6819}" type="presParOf" srcId="{F7B810A7-FECA-46AA-A8EC-BD12E04291A3}" destId="{6B6A09E0-334C-4FA7-AE71-2DB311C6CFEC}" srcOrd="0" destOrd="0" presId="urn:microsoft.com/office/officeart/2005/8/layout/process5"/>
    <dgm:cxn modelId="{03292A73-DC4B-45C1-A643-E941E42D736B}" type="presParOf" srcId="{9EC65978-D298-49D4-AB68-7F7BE764C191}" destId="{133DAC0C-A8C7-40C9-B8A4-C10B9328A3C3}" srcOrd="14" destOrd="0" presId="urn:microsoft.com/office/officeart/2005/8/layout/process5"/>
    <dgm:cxn modelId="{EAD83497-1CD4-4250-842A-0D3EF446599A}" type="presParOf" srcId="{9EC65978-D298-49D4-AB68-7F7BE764C191}" destId="{ECFDB813-FA33-4217-A7F0-6B5DEE015B19}" srcOrd="15" destOrd="0" presId="urn:microsoft.com/office/officeart/2005/8/layout/process5"/>
    <dgm:cxn modelId="{18B2E9EB-0181-4A65-A03C-83842CCB9CB4}" type="presParOf" srcId="{ECFDB813-FA33-4217-A7F0-6B5DEE015B19}" destId="{D5B90AED-00B7-4BA1-955F-6E57E865F38A}" srcOrd="0" destOrd="0" presId="urn:microsoft.com/office/officeart/2005/8/layout/process5"/>
    <dgm:cxn modelId="{16C2C1AD-2A01-47CB-9D70-C1CAFB668594}" type="presParOf" srcId="{9EC65978-D298-49D4-AB68-7F7BE764C191}" destId="{8BCA785C-36E6-46D5-A9E3-298AE26ED9B6}" srcOrd="16" destOrd="0" presId="urn:microsoft.com/office/officeart/2005/8/layout/process5"/>
    <dgm:cxn modelId="{FB73041D-F1A8-4EA8-B17F-520C8B3E335C}" type="presParOf" srcId="{9EC65978-D298-49D4-AB68-7F7BE764C191}" destId="{C149945D-23E4-4B54-B92F-6FEAB1F0AA88}" srcOrd="17" destOrd="0" presId="urn:microsoft.com/office/officeart/2005/8/layout/process5"/>
    <dgm:cxn modelId="{1A6FE643-FDB1-4491-9FF6-617DCBEFA418}" type="presParOf" srcId="{C149945D-23E4-4B54-B92F-6FEAB1F0AA88}" destId="{68BC3BA5-C77E-4AFD-951F-8BECEC635C21}" srcOrd="0" destOrd="0" presId="urn:microsoft.com/office/officeart/2005/8/layout/process5"/>
    <dgm:cxn modelId="{4C55F1F7-0853-4810-AD86-C61651DC581D}" type="presParOf" srcId="{9EC65978-D298-49D4-AB68-7F7BE764C191}" destId="{D93E5613-FB98-4FD8-A9A1-D2609D34A9F0}" srcOrd="18" destOrd="0" presId="urn:microsoft.com/office/officeart/2005/8/layout/process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94B049-E090-4FE8-ADC1-6E8466B716DD}" type="doc">
      <dgm:prSet loTypeId="urn:microsoft.com/office/officeart/2005/8/layout/bProcess2" loCatId="process" qsTypeId="urn:microsoft.com/office/officeart/2005/8/quickstyle/simple4" qsCatId="simple" csTypeId="urn:microsoft.com/office/officeart/2005/8/colors/colorful1#5" csCatId="colorful" phldr="1"/>
      <dgm:spPr/>
    </dgm:pt>
    <dgm:pt modelId="{8C5441D5-39A4-4E5F-A4EF-ADF1F58E18F9}">
      <dgm:prSet phldrT="[Text]"/>
      <dgm:spPr/>
      <dgm:t>
        <a:bodyPr/>
        <a:lstStyle/>
        <a:p>
          <a:pPr algn="ctr"/>
          <a:r>
            <a:rPr lang="en-US" dirty="0" smtClean="0"/>
            <a:t>Hello message</a:t>
          </a:r>
          <a:endParaRPr lang="en-IN" dirty="0"/>
        </a:p>
      </dgm:t>
    </dgm:pt>
    <dgm:pt modelId="{AFC7912A-787A-4E94-A7D4-35B2CFC859B3}" type="parTrans" cxnId="{CCC9B766-3069-42D2-B685-57EB0C072C7F}">
      <dgm:prSet/>
      <dgm:spPr/>
      <dgm:t>
        <a:bodyPr/>
        <a:lstStyle/>
        <a:p>
          <a:pPr algn="ctr"/>
          <a:endParaRPr lang="en-IN"/>
        </a:p>
      </dgm:t>
    </dgm:pt>
    <dgm:pt modelId="{BD7BAD2C-8BF3-44FA-A3F2-4FF5F12E790B}" type="sibTrans" cxnId="{CCC9B766-3069-42D2-B685-57EB0C072C7F}">
      <dgm:prSet/>
      <dgm:spPr/>
      <dgm:t>
        <a:bodyPr/>
        <a:lstStyle/>
        <a:p>
          <a:pPr algn="ctr"/>
          <a:endParaRPr lang="en-IN" dirty="0"/>
        </a:p>
      </dgm:t>
    </dgm:pt>
    <dgm:pt modelId="{5FFDD3E2-45B6-4E39-BAEB-F9AC74D988EA}">
      <dgm:prSet phldrT="[Text]"/>
      <dgm:spPr/>
      <dgm:t>
        <a:bodyPr/>
        <a:lstStyle/>
        <a:p>
          <a:pPr algn="ctr"/>
          <a:r>
            <a:rPr lang="en-US" dirty="0" smtClean="0"/>
            <a:t>Sync models form P4</a:t>
          </a:r>
          <a:endParaRPr lang="en-IN" dirty="0"/>
        </a:p>
      </dgm:t>
    </dgm:pt>
    <dgm:pt modelId="{01D81BB4-4DF7-42C1-A458-0397E22EE0A2}" type="parTrans" cxnId="{2A2560D7-1BE3-4E83-B5F5-844D974DF8A1}">
      <dgm:prSet/>
      <dgm:spPr/>
      <dgm:t>
        <a:bodyPr/>
        <a:lstStyle/>
        <a:p>
          <a:pPr algn="ctr"/>
          <a:endParaRPr lang="en-IN"/>
        </a:p>
      </dgm:t>
    </dgm:pt>
    <dgm:pt modelId="{B2F3430B-39F7-4863-98FF-0144F3B1AA48}" type="sibTrans" cxnId="{2A2560D7-1BE3-4E83-B5F5-844D974DF8A1}">
      <dgm:prSet/>
      <dgm:spPr/>
      <dgm:t>
        <a:bodyPr/>
        <a:lstStyle/>
        <a:p>
          <a:pPr algn="ctr"/>
          <a:endParaRPr lang="en-IN" dirty="0"/>
        </a:p>
      </dgm:t>
    </dgm:pt>
    <dgm:pt modelId="{3BB5497D-DDA3-4859-8D45-095075190960}">
      <dgm:prSet phldrT="[Text]"/>
      <dgm:spPr/>
      <dgm:t>
        <a:bodyPr/>
        <a:lstStyle/>
        <a:p>
          <a:pPr algn="ctr"/>
          <a:r>
            <a:rPr lang="en-US" dirty="0" smtClean="0"/>
            <a:t>Invoke pyang plugin</a:t>
          </a:r>
          <a:endParaRPr lang="en-IN" dirty="0"/>
        </a:p>
      </dgm:t>
    </dgm:pt>
    <dgm:pt modelId="{1EC59C84-E584-4BDF-AC40-4BE79D1999B9}" type="parTrans" cxnId="{25387D2F-C70A-432E-A986-7D8E3B6381F7}">
      <dgm:prSet/>
      <dgm:spPr/>
      <dgm:t>
        <a:bodyPr/>
        <a:lstStyle/>
        <a:p>
          <a:pPr algn="ctr"/>
          <a:endParaRPr lang="en-IN"/>
        </a:p>
      </dgm:t>
    </dgm:pt>
    <dgm:pt modelId="{D08DE866-0446-44A9-BA0D-34E43FF1BC41}" type="sibTrans" cxnId="{25387D2F-C70A-432E-A986-7D8E3B6381F7}">
      <dgm:prSet/>
      <dgm:spPr/>
      <dgm:t>
        <a:bodyPr/>
        <a:lstStyle/>
        <a:p>
          <a:pPr algn="ctr"/>
          <a:endParaRPr lang="en-IN" dirty="0"/>
        </a:p>
      </dgm:t>
    </dgm:pt>
    <dgm:pt modelId="{805DAB4C-FEF7-4CFF-AE86-960515B545A0}">
      <dgm:prSet phldrT="[Text]"/>
      <dgm:spPr/>
      <dgm:t>
        <a:bodyPr/>
        <a:lstStyle/>
        <a:p>
          <a:pPr algn="ctr"/>
          <a:r>
            <a:rPr lang="en-US" dirty="0" smtClean="0"/>
            <a:t>yang_conformance</a:t>
          </a:r>
          <a:endParaRPr lang="en-IN" dirty="0"/>
        </a:p>
      </dgm:t>
    </dgm:pt>
    <dgm:pt modelId="{3F63402F-A6B1-4E7F-B59C-F0C095D2D76E}" type="parTrans" cxnId="{854D95B2-3E74-4028-B656-2C6061403D75}">
      <dgm:prSet/>
      <dgm:spPr/>
      <dgm:t>
        <a:bodyPr/>
        <a:lstStyle/>
        <a:p>
          <a:pPr algn="ctr"/>
          <a:endParaRPr lang="en-IN"/>
        </a:p>
      </dgm:t>
    </dgm:pt>
    <dgm:pt modelId="{AB65F83B-7A2B-4CB4-B89D-56173A5137CD}" type="sibTrans" cxnId="{854D95B2-3E74-4028-B656-2C6061403D75}">
      <dgm:prSet/>
      <dgm:spPr/>
      <dgm:t>
        <a:bodyPr/>
        <a:lstStyle/>
        <a:p>
          <a:pPr algn="ctr"/>
          <a:endParaRPr lang="en-IN" dirty="0"/>
        </a:p>
      </dgm:t>
    </dgm:pt>
    <dgm:pt modelId="{D4B1FF68-8774-424D-A8A4-C1A70B48CC4B}">
      <dgm:prSet phldrT="[Text]"/>
      <dgm:spPr/>
      <dgm:t>
        <a:bodyPr/>
        <a:lstStyle/>
        <a:p>
          <a:pPr algn="ctr"/>
          <a:r>
            <a:rPr lang="en-US" dirty="0" smtClean="0"/>
            <a:t>Execute</a:t>
          </a:r>
          <a:endParaRPr lang="en-IN" dirty="0"/>
        </a:p>
      </dgm:t>
    </dgm:pt>
    <dgm:pt modelId="{69710E4C-C50B-44A2-9297-7857706924B8}" type="parTrans" cxnId="{9964D8DB-F81E-437B-AC7B-C83D8E585F42}">
      <dgm:prSet/>
      <dgm:spPr/>
      <dgm:t>
        <a:bodyPr/>
        <a:lstStyle/>
        <a:p>
          <a:endParaRPr lang="en-IN"/>
        </a:p>
      </dgm:t>
    </dgm:pt>
    <dgm:pt modelId="{93C72057-E43B-4561-8F2D-0D2AD33783D0}" type="sibTrans" cxnId="{9964D8DB-F81E-437B-AC7B-C83D8E585F42}">
      <dgm:prSet/>
      <dgm:spPr/>
      <dgm:t>
        <a:bodyPr/>
        <a:lstStyle/>
        <a:p>
          <a:endParaRPr lang="en-IN"/>
        </a:p>
      </dgm:t>
    </dgm:pt>
    <dgm:pt modelId="{0B975128-AD25-4CCF-9A1E-BBC76DD2FF6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algn="ctr"/>
          <a:endParaRPr lang="en-IN" dirty="0"/>
        </a:p>
      </dgm:t>
    </dgm:pt>
    <dgm:pt modelId="{80944B31-D093-4284-ADDC-A3C56A7D2A67}" type="parTrans" cxnId="{DEEDDF0F-2D6F-4FCC-959D-0DB2914E2DBB}">
      <dgm:prSet/>
      <dgm:spPr/>
      <dgm:t>
        <a:bodyPr/>
        <a:lstStyle/>
        <a:p>
          <a:endParaRPr lang="en-IN"/>
        </a:p>
      </dgm:t>
    </dgm:pt>
    <dgm:pt modelId="{F95399E7-90EB-4154-BCFE-22C9E3ACFAA2}" type="sibTrans" cxnId="{DEEDDF0F-2D6F-4FCC-959D-0DB2914E2DBB}">
      <dgm:prSet/>
      <dgm:spPr/>
      <dgm:t>
        <a:bodyPr/>
        <a:lstStyle/>
        <a:p>
          <a:endParaRPr lang="en-IN" dirty="0"/>
        </a:p>
      </dgm:t>
    </dgm:pt>
    <dgm:pt modelId="{C4735C73-CE0B-4EFF-9C8A-C31D7B18C778}" type="pres">
      <dgm:prSet presAssocID="{A494B049-E090-4FE8-ADC1-6E8466B716DD}" presName="diagram" presStyleCnt="0">
        <dgm:presLayoutVars>
          <dgm:dir/>
          <dgm:resizeHandles/>
        </dgm:presLayoutVars>
      </dgm:prSet>
      <dgm:spPr/>
    </dgm:pt>
    <dgm:pt modelId="{B323ABF8-E941-4447-A150-7AEC785436A5}" type="pres">
      <dgm:prSet presAssocID="{805DAB4C-FEF7-4CFF-AE86-960515B545A0}" presName="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3A2005-096F-4EE2-91B6-DA1ADEDF2BDA}" type="pres">
      <dgm:prSet presAssocID="{AB65F83B-7A2B-4CB4-B89D-56173A5137CD}" presName="sibTrans" presStyleLbl="sibTrans2D1" presStyleIdx="0" presStyleCnt="5"/>
      <dgm:spPr/>
      <dgm:t>
        <a:bodyPr/>
        <a:lstStyle/>
        <a:p>
          <a:endParaRPr lang="en-IN"/>
        </a:p>
      </dgm:t>
    </dgm:pt>
    <dgm:pt modelId="{1EB42C3A-5517-4BA4-8E5D-1CD07D57DAD1}" type="pres">
      <dgm:prSet presAssocID="{8C5441D5-39A4-4E5F-A4EF-ADF1F58E18F9}" presName="middleNode" presStyleCnt="0"/>
      <dgm:spPr/>
    </dgm:pt>
    <dgm:pt modelId="{0E433278-4318-4C9B-8ADA-C35F2D21E387}" type="pres">
      <dgm:prSet presAssocID="{8C5441D5-39A4-4E5F-A4EF-ADF1F58E18F9}" presName="padding" presStyleLbl="node1" presStyleIdx="0" presStyleCnt="6"/>
      <dgm:spPr/>
    </dgm:pt>
    <dgm:pt modelId="{CCE9ED05-54A9-4C44-96DC-0833AA17E45E}" type="pres">
      <dgm:prSet presAssocID="{8C5441D5-39A4-4E5F-A4EF-ADF1F58E18F9}" presName="shap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AAEA65-1179-4966-B7DF-BA28AFC964C0}" type="pres">
      <dgm:prSet presAssocID="{BD7BAD2C-8BF3-44FA-A3F2-4FF5F12E790B}" presName="sibTrans" presStyleLbl="sibTrans2D1" presStyleIdx="1" presStyleCnt="5"/>
      <dgm:spPr/>
      <dgm:t>
        <a:bodyPr/>
        <a:lstStyle/>
        <a:p>
          <a:endParaRPr lang="en-IN"/>
        </a:p>
      </dgm:t>
    </dgm:pt>
    <dgm:pt modelId="{36A89EF2-C33C-4EA9-B3C3-4A39259AC8BB}" type="pres">
      <dgm:prSet presAssocID="{5FFDD3E2-45B6-4E39-BAEB-F9AC74D988EA}" presName="middleNode" presStyleCnt="0"/>
      <dgm:spPr/>
    </dgm:pt>
    <dgm:pt modelId="{29A47A25-BD0D-463E-9EF9-6AE98DA99224}" type="pres">
      <dgm:prSet presAssocID="{5FFDD3E2-45B6-4E39-BAEB-F9AC74D988EA}" presName="padding" presStyleLbl="node1" presStyleIdx="1" presStyleCnt="6"/>
      <dgm:spPr/>
    </dgm:pt>
    <dgm:pt modelId="{3256D5AE-CED6-433F-98E0-010900093745}" type="pres">
      <dgm:prSet presAssocID="{5FFDD3E2-45B6-4E39-BAEB-F9AC74D988EA}" presName="shap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B49642-28A4-4E7D-90B1-3DAC3765D6DB}" type="pres">
      <dgm:prSet presAssocID="{B2F3430B-39F7-4863-98FF-0144F3B1AA48}" presName="sibTrans" presStyleLbl="sibTrans2D1" presStyleIdx="2" presStyleCnt="5"/>
      <dgm:spPr/>
      <dgm:t>
        <a:bodyPr/>
        <a:lstStyle/>
        <a:p>
          <a:endParaRPr lang="en-IN"/>
        </a:p>
      </dgm:t>
    </dgm:pt>
    <dgm:pt modelId="{20A4B570-0422-499E-A69A-B9651F4C444E}" type="pres">
      <dgm:prSet presAssocID="{3BB5497D-DDA3-4859-8D45-095075190960}" presName="middleNode" presStyleCnt="0"/>
      <dgm:spPr/>
    </dgm:pt>
    <dgm:pt modelId="{4359E17F-3972-4831-A1A6-3F84C563FB61}" type="pres">
      <dgm:prSet presAssocID="{3BB5497D-DDA3-4859-8D45-095075190960}" presName="padding" presStyleLbl="node1" presStyleIdx="2" presStyleCnt="6"/>
      <dgm:spPr/>
    </dgm:pt>
    <dgm:pt modelId="{44083DA1-9FE7-4E81-AFF5-436662764D99}" type="pres">
      <dgm:prSet presAssocID="{3BB5497D-DDA3-4859-8D45-095075190960}" presName="shap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209D66-49EE-442C-A65C-CD1C3ACBB9FF}" type="pres">
      <dgm:prSet presAssocID="{D08DE866-0446-44A9-BA0D-34E43FF1BC41}" presName="sibTrans" presStyleLbl="sibTrans2D1" presStyleIdx="3" presStyleCnt="5"/>
      <dgm:spPr/>
      <dgm:t>
        <a:bodyPr/>
        <a:lstStyle/>
        <a:p>
          <a:endParaRPr lang="en-IN"/>
        </a:p>
      </dgm:t>
    </dgm:pt>
    <dgm:pt modelId="{3EB42D8A-7228-4295-9396-71187E63F8DB}" type="pres">
      <dgm:prSet presAssocID="{0B975128-AD25-4CCF-9A1E-BBC76DD2FF6D}" presName="middleNode" presStyleCnt="0"/>
      <dgm:spPr/>
    </dgm:pt>
    <dgm:pt modelId="{267B5E6C-7ADE-4691-9E49-DC81DAAB8372}" type="pres">
      <dgm:prSet presAssocID="{0B975128-AD25-4CCF-9A1E-BBC76DD2FF6D}" presName="padding" presStyleLbl="node1" presStyleIdx="3" presStyleCnt="6"/>
      <dgm:spPr/>
    </dgm:pt>
    <dgm:pt modelId="{A51507A3-F4FF-43F0-BF2D-2D42D6285F1A}" type="pres">
      <dgm:prSet presAssocID="{0B975128-AD25-4CCF-9A1E-BBC76DD2FF6D}" presName="shap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FA8ACE-B411-4807-8591-4DB3FFA7ED82}" type="pres">
      <dgm:prSet presAssocID="{F95399E7-90EB-4154-BCFE-22C9E3ACFAA2}" presName="sibTrans" presStyleLbl="sibTrans2D1" presStyleIdx="4" presStyleCnt="5"/>
      <dgm:spPr/>
      <dgm:t>
        <a:bodyPr/>
        <a:lstStyle/>
        <a:p>
          <a:endParaRPr lang="en-IN"/>
        </a:p>
      </dgm:t>
    </dgm:pt>
    <dgm:pt modelId="{2A9CFE3F-310E-4A58-9CCE-BDAEA90B266B}" type="pres">
      <dgm:prSet presAssocID="{D4B1FF68-8774-424D-A8A4-C1A70B48CC4B}" presName="lastNode" presStyleLbl="node1" presStyleIdx="5" presStyleCnt="6" custLinFactNeighborX="98476" custLinFactNeighborY="-339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5387D2F-C70A-432E-A986-7D8E3B6381F7}" srcId="{A494B049-E090-4FE8-ADC1-6E8466B716DD}" destId="{3BB5497D-DDA3-4859-8D45-095075190960}" srcOrd="3" destOrd="0" parTransId="{1EC59C84-E584-4BDF-AC40-4BE79D1999B9}" sibTransId="{D08DE866-0446-44A9-BA0D-34E43FF1BC41}"/>
    <dgm:cxn modelId="{A4D4006C-2BF9-4022-B466-DCCE4B1D054C}" type="presOf" srcId="{8C5441D5-39A4-4E5F-A4EF-ADF1F58E18F9}" destId="{CCE9ED05-54A9-4C44-96DC-0833AA17E45E}" srcOrd="0" destOrd="0" presId="urn:microsoft.com/office/officeart/2005/8/layout/bProcess2"/>
    <dgm:cxn modelId="{8D9A5198-D4E8-47AC-AF48-E951E12C68E1}" type="presOf" srcId="{D4B1FF68-8774-424D-A8A4-C1A70B48CC4B}" destId="{2A9CFE3F-310E-4A58-9CCE-BDAEA90B266B}" srcOrd="0" destOrd="0" presId="urn:microsoft.com/office/officeart/2005/8/layout/bProcess2"/>
    <dgm:cxn modelId="{6545E04D-B074-4959-A0E2-50D0822F5AB4}" type="presOf" srcId="{0B975128-AD25-4CCF-9A1E-BBC76DD2FF6D}" destId="{A51507A3-F4FF-43F0-BF2D-2D42D6285F1A}" srcOrd="0" destOrd="0" presId="urn:microsoft.com/office/officeart/2005/8/layout/bProcess2"/>
    <dgm:cxn modelId="{854D95B2-3E74-4028-B656-2C6061403D75}" srcId="{A494B049-E090-4FE8-ADC1-6E8466B716DD}" destId="{805DAB4C-FEF7-4CFF-AE86-960515B545A0}" srcOrd="0" destOrd="0" parTransId="{3F63402F-A6B1-4E7F-B59C-F0C095D2D76E}" sibTransId="{AB65F83B-7A2B-4CB4-B89D-56173A5137CD}"/>
    <dgm:cxn modelId="{2A2560D7-1BE3-4E83-B5F5-844D974DF8A1}" srcId="{A494B049-E090-4FE8-ADC1-6E8466B716DD}" destId="{5FFDD3E2-45B6-4E39-BAEB-F9AC74D988EA}" srcOrd="2" destOrd="0" parTransId="{01D81BB4-4DF7-42C1-A458-0397E22EE0A2}" sibTransId="{B2F3430B-39F7-4863-98FF-0144F3B1AA48}"/>
    <dgm:cxn modelId="{2A59A703-051E-46F9-A2DF-C4B6DE1B3A0E}" type="presOf" srcId="{3BB5497D-DDA3-4859-8D45-095075190960}" destId="{44083DA1-9FE7-4E81-AFF5-436662764D99}" srcOrd="0" destOrd="0" presId="urn:microsoft.com/office/officeart/2005/8/layout/bProcess2"/>
    <dgm:cxn modelId="{D860A6F7-A156-4D3C-A651-BCBE94622A1E}" type="presOf" srcId="{5FFDD3E2-45B6-4E39-BAEB-F9AC74D988EA}" destId="{3256D5AE-CED6-433F-98E0-010900093745}" srcOrd="0" destOrd="0" presId="urn:microsoft.com/office/officeart/2005/8/layout/bProcess2"/>
    <dgm:cxn modelId="{DEEDDF0F-2D6F-4FCC-959D-0DB2914E2DBB}" srcId="{A494B049-E090-4FE8-ADC1-6E8466B716DD}" destId="{0B975128-AD25-4CCF-9A1E-BBC76DD2FF6D}" srcOrd="4" destOrd="0" parTransId="{80944B31-D093-4284-ADDC-A3C56A7D2A67}" sibTransId="{F95399E7-90EB-4154-BCFE-22C9E3ACFAA2}"/>
    <dgm:cxn modelId="{A76F87BD-F4E1-4923-BC36-06CEF91F70E9}" type="presOf" srcId="{B2F3430B-39F7-4863-98FF-0144F3B1AA48}" destId="{0BB49642-28A4-4E7D-90B1-3DAC3765D6DB}" srcOrd="0" destOrd="0" presId="urn:microsoft.com/office/officeart/2005/8/layout/bProcess2"/>
    <dgm:cxn modelId="{9964D8DB-F81E-437B-AC7B-C83D8E585F42}" srcId="{A494B049-E090-4FE8-ADC1-6E8466B716DD}" destId="{D4B1FF68-8774-424D-A8A4-C1A70B48CC4B}" srcOrd="5" destOrd="0" parTransId="{69710E4C-C50B-44A2-9297-7857706924B8}" sibTransId="{93C72057-E43B-4561-8F2D-0D2AD33783D0}"/>
    <dgm:cxn modelId="{C2F04A72-7109-45D1-A69F-8B63C9D2CD5F}" type="presOf" srcId="{AB65F83B-7A2B-4CB4-B89D-56173A5137CD}" destId="{113A2005-096F-4EE2-91B6-DA1ADEDF2BDA}" srcOrd="0" destOrd="0" presId="urn:microsoft.com/office/officeart/2005/8/layout/bProcess2"/>
    <dgm:cxn modelId="{CCC9B766-3069-42D2-B685-57EB0C072C7F}" srcId="{A494B049-E090-4FE8-ADC1-6E8466B716DD}" destId="{8C5441D5-39A4-4E5F-A4EF-ADF1F58E18F9}" srcOrd="1" destOrd="0" parTransId="{AFC7912A-787A-4E94-A7D4-35B2CFC859B3}" sibTransId="{BD7BAD2C-8BF3-44FA-A3F2-4FF5F12E790B}"/>
    <dgm:cxn modelId="{3FC5249C-1653-47CE-8DB5-3E42F5D7400B}" type="presOf" srcId="{F95399E7-90EB-4154-BCFE-22C9E3ACFAA2}" destId="{54FA8ACE-B411-4807-8591-4DB3FFA7ED82}" srcOrd="0" destOrd="0" presId="urn:microsoft.com/office/officeart/2005/8/layout/bProcess2"/>
    <dgm:cxn modelId="{9EE3CA92-F628-4A7F-9C51-F568D6838EA3}" type="presOf" srcId="{D08DE866-0446-44A9-BA0D-34E43FF1BC41}" destId="{B7209D66-49EE-442C-A65C-CD1C3ACBB9FF}" srcOrd="0" destOrd="0" presId="urn:microsoft.com/office/officeart/2005/8/layout/bProcess2"/>
    <dgm:cxn modelId="{0ECD09B8-3588-4F22-9E63-F871E7E8532A}" type="presOf" srcId="{805DAB4C-FEF7-4CFF-AE86-960515B545A0}" destId="{B323ABF8-E941-4447-A150-7AEC785436A5}" srcOrd="0" destOrd="0" presId="urn:microsoft.com/office/officeart/2005/8/layout/bProcess2"/>
    <dgm:cxn modelId="{B42F4084-9130-4CD5-A83E-418EBB4E958E}" type="presOf" srcId="{BD7BAD2C-8BF3-44FA-A3F2-4FF5F12E790B}" destId="{D3AAEA65-1179-4966-B7DF-BA28AFC964C0}" srcOrd="0" destOrd="0" presId="urn:microsoft.com/office/officeart/2005/8/layout/bProcess2"/>
    <dgm:cxn modelId="{387F2448-4138-4934-990C-6E39C1EC657F}" type="presOf" srcId="{A494B049-E090-4FE8-ADC1-6E8466B716DD}" destId="{C4735C73-CE0B-4EFF-9C8A-C31D7B18C778}" srcOrd="0" destOrd="0" presId="urn:microsoft.com/office/officeart/2005/8/layout/bProcess2"/>
    <dgm:cxn modelId="{38C404A4-DCEC-4609-AADA-55AE249A24CF}" type="presParOf" srcId="{C4735C73-CE0B-4EFF-9C8A-C31D7B18C778}" destId="{B323ABF8-E941-4447-A150-7AEC785436A5}" srcOrd="0" destOrd="0" presId="urn:microsoft.com/office/officeart/2005/8/layout/bProcess2"/>
    <dgm:cxn modelId="{A507573D-EC51-4E41-8FBF-78949334878F}" type="presParOf" srcId="{C4735C73-CE0B-4EFF-9C8A-C31D7B18C778}" destId="{113A2005-096F-4EE2-91B6-DA1ADEDF2BDA}" srcOrd="1" destOrd="0" presId="urn:microsoft.com/office/officeart/2005/8/layout/bProcess2"/>
    <dgm:cxn modelId="{5BEF4BAF-1B46-407F-A9E8-B773805D3804}" type="presParOf" srcId="{C4735C73-CE0B-4EFF-9C8A-C31D7B18C778}" destId="{1EB42C3A-5517-4BA4-8E5D-1CD07D57DAD1}" srcOrd="2" destOrd="0" presId="urn:microsoft.com/office/officeart/2005/8/layout/bProcess2"/>
    <dgm:cxn modelId="{F558C7DB-B772-47C6-A356-B5A511F0E3A0}" type="presParOf" srcId="{1EB42C3A-5517-4BA4-8E5D-1CD07D57DAD1}" destId="{0E433278-4318-4C9B-8ADA-C35F2D21E387}" srcOrd="0" destOrd="0" presId="urn:microsoft.com/office/officeart/2005/8/layout/bProcess2"/>
    <dgm:cxn modelId="{4D4649A6-C3EE-4676-9ED2-36F181413AF8}" type="presParOf" srcId="{1EB42C3A-5517-4BA4-8E5D-1CD07D57DAD1}" destId="{CCE9ED05-54A9-4C44-96DC-0833AA17E45E}" srcOrd="1" destOrd="0" presId="urn:microsoft.com/office/officeart/2005/8/layout/bProcess2"/>
    <dgm:cxn modelId="{B9BE6CE2-3F94-42AB-804F-AE82DD8D42B1}" type="presParOf" srcId="{C4735C73-CE0B-4EFF-9C8A-C31D7B18C778}" destId="{D3AAEA65-1179-4966-B7DF-BA28AFC964C0}" srcOrd="3" destOrd="0" presId="urn:microsoft.com/office/officeart/2005/8/layout/bProcess2"/>
    <dgm:cxn modelId="{D40F5DC5-5A73-4D71-9554-E0225C1900BA}" type="presParOf" srcId="{C4735C73-CE0B-4EFF-9C8A-C31D7B18C778}" destId="{36A89EF2-C33C-4EA9-B3C3-4A39259AC8BB}" srcOrd="4" destOrd="0" presId="urn:microsoft.com/office/officeart/2005/8/layout/bProcess2"/>
    <dgm:cxn modelId="{91086888-EFD5-4BAB-925C-3827C624F700}" type="presParOf" srcId="{36A89EF2-C33C-4EA9-B3C3-4A39259AC8BB}" destId="{29A47A25-BD0D-463E-9EF9-6AE98DA99224}" srcOrd="0" destOrd="0" presId="urn:microsoft.com/office/officeart/2005/8/layout/bProcess2"/>
    <dgm:cxn modelId="{3CDACEE5-F77F-44ED-A03E-239B58C660BC}" type="presParOf" srcId="{36A89EF2-C33C-4EA9-B3C3-4A39259AC8BB}" destId="{3256D5AE-CED6-433F-98E0-010900093745}" srcOrd="1" destOrd="0" presId="urn:microsoft.com/office/officeart/2005/8/layout/bProcess2"/>
    <dgm:cxn modelId="{F7DAEED4-6A9B-45D6-9D66-8B05B8C2563C}" type="presParOf" srcId="{C4735C73-CE0B-4EFF-9C8A-C31D7B18C778}" destId="{0BB49642-28A4-4E7D-90B1-3DAC3765D6DB}" srcOrd="5" destOrd="0" presId="urn:microsoft.com/office/officeart/2005/8/layout/bProcess2"/>
    <dgm:cxn modelId="{9B9D0D27-1850-458B-AD4F-332858850C2B}" type="presParOf" srcId="{C4735C73-CE0B-4EFF-9C8A-C31D7B18C778}" destId="{20A4B570-0422-499E-A69A-B9651F4C444E}" srcOrd="6" destOrd="0" presId="urn:microsoft.com/office/officeart/2005/8/layout/bProcess2"/>
    <dgm:cxn modelId="{A42345AB-0B77-4CBF-BCE4-DE48786076C6}" type="presParOf" srcId="{20A4B570-0422-499E-A69A-B9651F4C444E}" destId="{4359E17F-3972-4831-A1A6-3F84C563FB61}" srcOrd="0" destOrd="0" presId="urn:microsoft.com/office/officeart/2005/8/layout/bProcess2"/>
    <dgm:cxn modelId="{F73E0AB0-24CD-482D-96DE-E55864A1DC29}" type="presParOf" srcId="{20A4B570-0422-499E-A69A-B9651F4C444E}" destId="{44083DA1-9FE7-4E81-AFF5-436662764D99}" srcOrd="1" destOrd="0" presId="urn:microsoft.com/office/officeart/2005/8/layout/bProcess2"/>
    <dgm:cxn modelId="{8095E71E-0DB6-4910-A595-CAD1E2E441B5}" type="presParOf" srcId="{C4735C73-CE0B-4EFF-9C8A-C31D7B18C778}" destId="{B7209D66-49EE-442C-A65C-CD1C3ACBB9FF}" srcOrd="7" destOrd="0" presId="urn:microsoft.com/office/officeart/2005/8/layout/bProcess2"/>
    <dgm:cxn modelId="{378645FD-7615-465A-A790-E73DE6745E6D}" type="presParOf" srcId="{C4735C73-CE0B-4EFF-9C8A-C31D7B18C778}" destId="{3EB42D8A-7228-4295-9396-71187E63F8DB}" srcOrd="8" destOrd="0" presId="urn:microsoft.com/office/officeart/2005/8/layout/bProcess2"/>
    <dgm:cxn modelId="{67A8B68F-966C-4D7B-AE33-E3D2F934B013}" type="presParOf" srcId="{3EB42D8A-7228-4295-9396-71187E63F8DB}" destId="{267B5E6C-7ADE-4691-9E49-DC81DAAB8372}" srcOrd="0" destOrd="0" presId="urn:microsoft.com/office/officeart/2005/8/layout/bProcess2"/>
    <dgm:cxn modelId="{934B2913-A7E6-4032-95EC-F5689207DB50}" type="presParOf" srcId="{3EB42D8A-7228-4295-9396-71187E63F8DB}" destId="{A51507A3-F4FF-43F0-BF2D-2D42D6285F1A}" srcOrd="1" destOrd="0" presId="urn:microsoft.com/office/officeart/2005/8/layout/bProcess2"/>
    <dgm:cxn modelId="{8EE0E5AD-CED0-4CEB-865F-21ED677D8EB2}" type="presParOf" srcId="{C4735C73-CE0B-4EFF-9C8A-C31D7B18C778}" destId="{54FA8ACE-B411-4807-8591-4DB3FFA7ED82}" srcOrd="9" destOrd="0" presId="urn:microsoft.com/office/officeart/2005/8/layout/bProcess2"/>
    <dgm:cxn modelId="{A19805B0-EE34-4EE4-AF0F-1B2F683FE9A5}" type="presParOf" srcId="{C4735C73-CE0B-4EFF-9C8A-C31D7B18C778}" destId="{2A9CFE3F-310E-4A58-9CCE-BDAEA90B266B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45ABD2-6B55-499A-A95B-8423044A520F}" type="doc">
      <dgm:prSet loTypeId="urn:microsoft.com/office/officeart/2005/8/layout/process2" loCatId="process" qsTypeId="urn:microsoft.com/office/officeart/2005/8/quickstyle/simple1" qsCatId="simple" csTypeId="urn:microsoft.com/office/officeart/2005/8/colors/colorful1#6" csCatId="colorful" phldr="1"/>
      <dgm:spPr/>
    </dgm:pt>
    <dgm:pt modelId="{C9748605-8D0B-4DE6-AD3D-2E125F62A740}">
      <dgm:prSet phldrT="[Text]"/>
      <dgm:spPr/>
      <dgm:t>
        <a:bodyPr/>
        <a:lstStyle/>
        <a:p>
          <a:r>
            <a:rPr lang="en-US" dirty="0" smtClean="0"/>
            <a:t>Request</a:t>
          </a:r>
          <a:endParaRPr lang="en-IN" dirty="0"/>
        </a:p>
      </dgm:t>
    </dgm:pt>
    <dgm:pt modelId="{2516F658-D0EB-49E6-B5D5-F645E6404060}" type="parTrans" cxnId="{35162DED-072A-4EBE-BF25-B6128D70AE3F}">
      <dgm:prSet/>
      <dgm:spPr/>
      <dgm:t>
        <a:bodyPr/>
        <a:lstStyle/>
        <a:p>
          <a:endParaRPr lang="en-IN"/>
        </a:p>
      </dgm:t>
    </dgm:pt>
    <dgm:pt modelId="{DE97763A-209F-461C-9BCD-10C0CA8EFF6C}" type="sibTrans" cxnId="{35162DED-072A-4EBE-BF25-B6128D70AE3F}">
      <dgm:prSet/>
      <dgm:spPr/>
      <dgm:t>
        <a:bodyPr/>
        <a:lstStyle/>
        <a:p>
          <a:endParaRPr lang="en-IN" dirty="0"/>
        </a:p>
      </dgm:t>
    </dgm:pt>
    <dgm:pt modelId="{13203093-729C-48EF-BD47-F90873B4A3AC}">
      <dgm:prSet phldrT="[Text]"/>
      <dgm:spPr/>
      <dgm:t>
        <a:bodyPr/>
        <a:lstStyle/>
        <a:p>
          <a:r>
            <a:rPr lang="en-US" dirty="0" smtClean="0"/>
            <a:t>Response</a:t>
          </a:r>
          <a:endParaRPr lang="en-IN" dirty="0"/>
        </a:p>
      </dgm:t>
    </dgm:pt>
    <dgm:pt modelId="{585D110D-A154-4A64-9900-183268D96B50}" type="parTrans" cxnId="{05947823-AE09-48EE-ACCF-B2B7FB8B08C3}">
      <dgm:prSet/>
      <dgm:spPr/>
      <dgm:t>
        <a:bodyPr/>
        <a:lstStyle/>
        <a:p>
          <a:endParaRPr lang="en-IN"/>
        </a:p>
      </dgm:t>
    </dgm:pt>
    <dgm:pt modelId="{E977E623-C468-4FE0-9B9A-8246F7F964B0}" type="sibTrans" cxnId="{05947823-AE09-48EE-ACCF-B2B7FB8B08C3}">
      <dgm:prSet/>
      <dgm:spPr/>
      <dgm:t>
        <a:bodyPr/>
        <a:lstStyle/>
        <a:p>
          <a:endParaRPr lang="en-IN" dirty="0"/>
        </a:p>
      </dgm:t>
    </dgm:pt>
    <dgm:pt modelId="{53721DF2-0827-482F-8277-C423840E189A}">
      <dgm:prSet phldrT="[Text]"/>
      <dgm:spPr/>
      <dgm:t>
        <a:bodyPr/>
        <a:lstStyle/>
        <a:p>
          <a:r>
            <a:rPr lang="en-US" dirty="0" smtClean="0"/>
            <a:t>Parse JSON</a:t>
          </a:r>
          <a:endParaRPr lang="en-IN" dirty="0"/>
        </a:p>
      </dgm:t>
    </dgm:pt>
    <dgm:pt modelId="{194E3DF0-A897-4BFD-8D74-331119096E00}" type="parTrans" cxnId="{8DCFAF2D-7D55-4578-99E0-AD50E5F7E2D2}">
      <dgm:prSet/>
      <dgm:spPr/>
      <dgm:t>
        <a:bodyPr/>
        <a:lstStyle/>
        <a:p>
          <a:endParaRPr lang="en-IN"/>
        </a:p>
      </dgm:t>
    </dgm:pt>
    <dgm:pt modelId="{5E9C12A6-042A-4208-9964-D2711E37D44A}" type="sibTrans" cxnId="{8DCFAF2D-7D55-4578-99E0-AD50E5F7E2D2}">
      <dgm:prSet/>
      <dgm:spPr/>
      <dgm:t>
        <a:bodyPr/>
        <a:lstStyle/>
        <a:p>
          <a:endParaRPr lang="en-IN"/>
        </a:p>
      </dgm:t>
    </dgm:pt>
    <dgm:pt modelId="{CC556689-2DFC-44D4-B63D-D169DE6652F3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D5C62F79-1B14-43FE-9388-914499150EA2}" type="parTrans" cxnId="{24C6A5CA-1688-44CB-9527-191768B73B8C}">
      <dgm:prSet/>
      <dgm:spPr/>
      <dgm:t>
        <a:bodyPr/>
        <a:lstStyle/>
        <a:p>
          <a:endParaRPr lang="en-IN"/>
        </a:p>
      </dgm:t>
    </dgm:pt>
    <dgm:pt modelId="{E07F5E03-D313-4CDD-BBF4-54056E8393FA}" type="sibTrans" cxnId="{24C6A5CA-1688-44CB-9527-191768B73B8C}">
      <dgm:prSet/>
      <dgm:spPr/>
      <dgm:t>
        <a:bodyPr/>
        <a:lstStyle/>
        <a:p>
          <a:endParaRPr lang="en-IN" dirty="0"/>
        </a:p>
      </dgm:t>
    </dgm:pt>
    <dgm:pt modelId="{9753AD66-E272-4F13-8CC9-0297730BCD18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22BEAEA3-E087-4EE5-AA8C-4F061B9A545D}" type="parTrans" cxnId="{9633653A-E4D7-4293-A2D5-2F547FC91C62}">
      <dgm:prSet/>
      <dgm:spPr/>
      <dgm:t>
        <a:bodyPr/>
        <a:lstStyle/>
        <a:p>
          <a:endParaRPr lang="en-IN"/>
        </a:p>
      </dgm:t>
    </dgm:pt>
    <dgm:pt modelId="{D755A0AC-900A-4259-9C6A-62163ED0751A}" type="sibTrans" cxnId="{9633653A-E4D7-4293-A2D5-2F547FC91C62}">
      <dgm:prSet/>
      <dgm:spPr/>
      <dgm:t>
        <a:bodyPr/>
        <a:lstStyle/>
        <a:p>
          <a:endParaRPr lang="en-IN" dirty="0"/>
        </a:p>
      </dgm:t>
    </dgm:pt>
    <dgm:pt modelId="{F55253AF-E72D-4356-8004-F63DCDF4605B}">
      <dgm:prSet phldrT="[Text]"/>
      <dgm:spPr/>
      <dgm:t>
        <a:bodyPr/>
        <a:lstStyle/>
        <a:p>
          <a:r>
            <a:rPr lang="en-US" dirty="0" smtClean="0"/>
            <a:t>Hello message</a:t>
          </a:r>
          <a:endParaRPr lang="en-IN" dirty="0"/>
        </a:p>
      </dgm:t>
    </dgm:pt>
    <dgm:pt modelId="{59B628A1-5221-44B7-97F3-7C1B8AEC8CB9}" type="parTrans" cxnId="{D672B595-CD41-4A94-81BF-0CAF453049CE}">
      <dgm:prSet/>
      <dgm:spPr/>
      <dgm:t>
        <a:bodyPr/>
        <a:lstStyle/>
        <a:p>
          <a:endParaRPr lang="en-IN"/>
        </a:p>
      </dgm:t>
    </dgm:pt>
    <dgm:pt modelId="{8EE8B4BD-D877-406B-A719-46CC9A4BD26E}" type="sibTrans" cxnId="{D672B595-CD41-4A94-81BF-0CAF453049CE}">
      <dgm:prSet/>
      <dgm:spPr/>
      <dgm:t>
        <a:bodyPr/>
        <a:lstStyle/>
        <a:p>
          <a:endParaRPr lang="en-IN"/>
        </a:p>
      </dgm:t>
    </dgm:pt>
    <dgm:pt modelId="{62111C24-7439-4542-BD08-0EF98369B838}">
      <dgm:prSet phldrT="[Text]"/>
      <dgm:spPr/>
      <dgm:t>
        <a:bodyPr/>
        <a:lstStyle/>
        <a:p>
          <a:r>
            <a:rPr lang="en-US" dirty="0" smtClean="0"/>
            <a:t>Capability JSON</a:t>
          </a:r>
          <a:endParaRPr lang="en-IN" dirty="0"/>
        </a:p>
      </dgm:t>
    </dgm:pt>
    <dgm:pt modelId="{73EB5B0A-53AF-4D9F-AE3D-0F110EF8A04D}" type="parTrans" cxnId="{90C5A788-69BF-4E18-9C65-93D84D1E626F}">
      <dgm:prSet/>
      <dgm:spPr/>
      <dgm:t>
        <a:bodyPr/>
        <a:lstStyle/>
        <a:p>
          <a:endParaRPr lang="en-IN"/>
        </a:p>
      </dgm:t>
    </dgm:pt>
    <dgm:pt modelId="{DC9DAAEF-8E46-424E-BB16-6264198C41F9}" type="sibTrans" cxnId="{90C5A788-69BF-4E18-9C65-93D84D1E626F}">
      <dgm:prSet/>
      <dgm:spPr/>
      <dgm:t>
        <a:bodyPr/>
        <a:lstStyle/>
        <a:p>
          <a:endParaRPr lang="en-IN"/>
        </a:p>
      </dgm:t>
    </dgm:pt>
    <dgm:pt modelId="{7057C05D-E7CA-4C5E-9B09-7AB2B1732715}">
      <dgm:prSet phldrT="[Text]"/>
      <dgm:spPr/>
      <dgm:t>
        <a:bodyPr/>
        <a:lstStyle/>
        <a:p>
          <a:r>
            <a:rPr lang="en-US" dirty="0" smtClean="0"/>
            <a:t>Input to Pyang</a:t>
          </a:r>
          <a:endParaRPr lang="en-IN" dirty="0"/>
        </a:p>
      </dgm:t>
    </dgm:pt>
    <dgm:pt modelId="{8E1667B2-DBF5-449D-92D1-D1724CAC7215}" type="parTrans" cxnId="{8FDFED83-F749-43FE-9450-2A9049834F4E}">
      <dgm:prSet/>
      <dgm:spPr/>
      <dgm:t>
        <a:bodyPr/>
        <a:lstStyle/>
        <a:p>
          <a:endParaRPr lang="en-IN"/>
        </a:p>
      </dgm:t>
    </dgm:pt>
    <dgm:pt modelId="{7186E852-552D-4AB0-A864-ABFF5A390768}" type="sibTrans" cxnId="{8FDFED83-F749-43FE-9450-2A9049834F4E}">
      <dgm:prSet/>
      <dgm:spPr/>
      <dgm:t>
        <a:bodyPr/>
        <a:lstStyle/>
        <a:p>
          <a:endParaRPr lang="en-IN"/>
        </a:p>
      </dgm:t>
    </dgm:pt>
    <dgm:pt modelId="{A5D0AE6D-E050-48F4-B35A-F466BE6FEDF9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0B8485AB-6E27-4947-97CD-C4E93B9B6309}" type="parTrans" cxnId="{9E551A5B-0FEF-4867-9D98-DD81719FA21A}">
      <dgm:prSet/>
      <dgm:spPr/>
      <dgm:t>
        <a:bodyPr/>
        <a:lstStyle/>
        <a:p>
          <a:endParaRPr lang="en-IN"/>
        </a:p>
      </dgm:t>
    </dgm:pt>
    <dgm:pt modelId="{FD496468-80CC-4404-AA0B-119AB7A3C761}" type="sibTrans" cxnId="{9E551A5B-0FEF-4867-9D98-DD81719FA21A}">
      <dgm:prSet/>
      <dgm:spPr/>
      <dgm:t>
        <a:bodyPr/>
        <a:lstStyle/>
        <a:p>
          <a:endParaRPr lang="en-IN"/>
        </a:p>
      </dgm:t>
    </dgm:pt>
    <dgm:pt modelId="{F8AC51C1-0FA4-43AF-A204-D9FB688C74CA}">
      <dgm:prSet phldrT="[Text]"/>
      <dgm:spPr/>
      <dgm:t>
        <a:bodyPr/>
        <a:lstStyle/>
        <a:p>
          <a:r>
            <a:rPr lang="en-US" dirty="0" smtClean="0"/>
            <a:t>Produces YANG Tree</a:t>
          </a:r>
          <a:endParaRPr lang="en-IN" dirty="0"/>
        </a:p>
      </dgm:t>
    </dgm:pt>
    <dgm:pt modelId="{0E086DC8-0921-4C02-8EC7-0CD9FB8F1B61}" type="parTrans" cxnId="{E77E3D5F-6862-48AB-AB2D-0D326C756CF2}">
      <dgm:prSet/>
      <dgm:spPr/>
      <dgm:t>
        <a:bodyPr/>
        <a:lstStyle/>
        <a:p>
          <a:endParaRPr lang="en-IN"/>
        </a:p>
      </dgm:t>
    </dgm:pt>
    <dgm:pt modelId="{39DF0E7A-15AF-467B-9EE7-916C2A5CD54D}" type="sibTrans" cxnId="{E77E3D5F-6862-48AB-AB2D-0D326C756CF2}">
      <dgm:prSet/>
      <dgm:spPr/>
      <dgm:t>
        <a:bodyPr/>
        <a:lstStyle/>
        <a:p>
          <a:endParaRPr lang="en-IN"/>
        </a:p>
      </dgm:t>
    </dgm:pt>
    <dgm:pt modelId="{6EBD5AFF-8F9A-4A6F-8892-8D69E8E58531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EA4EC89A-8761-4C83-AA8E-E4B93147A923}" type="parTrans" cxnId="{4350FC04-005E-4C65-A537-9726B5C45C25}">
      <dgm:prSet/>
      <dgm:spPr/>
      <dgm:t>
        <a:bodyPr/>
        <a:lstStyle/>
        <a:p>
          <a:endParaRPr lang="en-IN"/>
        </a:p>
      </dgm:t>
    </dgm:pt>
    <dgm:pt modelId="{DD1FC132-9C7E-42B5-8022-3FE6E3B7B467}" type="sibTrans" cxnId="{4350FC04-005E-4C65-A537-9726B5C45C25}">
      <dgm:prSet/>
      <dgm:spPr/>
      <dgm:t>
        <a:bodyPr/>
        <a:lstStyle/>
        <a:p>
          <a:endParaRPr lang="en-IN"/>
        </a:p>
      </dgm:t>
    </dgm:pt>
    <dgm:pt modelId="{8EBAF4DA-0170-436F-B171-41B2D3DFE14D}">
      <dgm:prSet phldrT="[Text]"/>
      <dgm:spPr/>
      <dgm:t>
        <a:bodyPr/>
        <a:lstStyle/>
        <a:p>
          <a:r>
            <a:rPr lang="en-US" dirty="0" smtClean="0"/>
            <a:t>Generates python code</a:t>
          </a:r>
          <a:endParaRPr lang="en-IN" dirty="0"/>
        </a:p>
      </dgm:t>
    </dgm:pt>
    <dgm:pt modelId="{409D8208-A33D-4EA2-B0E1-E1D64F14875C}" type="parTrans" cxnId="{8C85E598-30C2-4926-9EE7-E694D5514120}">
      <dgm:prSet/>
      <dgm:spPr/>
      <dgm:t>
        <a:bodyPr/>
        <a:lstStyle/>
        <a:p>
          <a:endParaRPr lang="en-IN"/>
        </a:p>
      </dgm:t>
    </dgm:pt>
    <dgm:pt modelId="{A7ABFC05-C9E9-4D2E-B85A-2FE7954C7F7A}" type="sibTrans" cxnId="{8C85E598-30C2-4926-9EE7-E694D5514120}">
      <dgm:prSet/>
      <dgm:spPr/>
      <dgm:t>
        <a:bodyPr/>
        <a:lstStyle/>
        <a:p>
          <a:endParaRPr lang="en-IN"/>
        </a:p>
      </dgm:t>
    </dgm:pt>
    <dgm:pt modelId="{B39082A3-7173-430F-86B9-266B9A1292AE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309FB453-2E67-41D3-9127-026462B937CE}" type="parTrans" cxnId="{B4299CC0-4875-4F00-BCC2-1A97ADAD0780}">
      <dgm:prSet/>
      <dgm:spPr/>
      <dgm:t>
        <a:bodyPr/>
        <a:lstStyle/>
        <a:p>
          <a:endParaRPr lang="en-IN"/>
        </a:p>
      </dgm:t>
    </dgm:pt>
    <dgm:pt modelId="{38954076-C448-4D05-886B-F92F9A46868A}" type="sibTrans" cxnId="{B4299CC0-4875-4F00-BCC2-1A97ADAD0780}">
      <dgm:prSet/>
      <dgm:spPr/>
      <dgm:t>
        <a:bodyPr/>
        <a:lstStyle/>
        <a:p>
          <a:endParaRPr lang="en-IN"/>
        </a:p>
      </dgm:t>
    </dgm:pt>
    <dgm:pt modelId="{D9C1554C-BF33-420F-9EBA-E7D5AB010292}">
      <dgm:prSet phldrT="[Text]"/>
      <dgm:spPr/>
      <dgm:t>
        <a:bodyPr/>
        <a:lstStyle/>
        <a:p>
          <a:r>
            <a:rPr lang="en-US" dirty="0" smtClean="0"/>
            <a:t>Executes</a:t>
          </a:r>
          <a:endParaRPr lang="en-IN" dirty="0"/>
        </a:p>
      </dgm:t>
    </dgm:pt>
    <dgm:pt modelId="{CBAE4447-121C-4BE1-98E5-ACE5AC6B9476}" type="parTrans" cxnId="{F115AF28-2099-48A7-B299-2227F040532B}">
      <dgm:prSet/>
      <dgm:spPr/>
      <dgm:t>
        <a:bodyPr/>
        <a:lstStyle/>
        <a:p>
          <a:endParaRPr lang="en-IN"/>
        </a:p>
      </dgm:t>
    </dgm:pt>
    <dgm:pt modelId="{9536850A-F489-4157-9E9E-2BA70EBC30DD}" type="sibTrans" cxnId="{F115AF28-2099-48A7-B299-2227F040532B}">
      <dgm:prSet/>
      <dgm:spPr/>
      <dgm:t>
        <a:bodyPr/>
        <a:lstStyle/>
        <a:p>
          <a:endParaRPr lang="en-IN"/>
        </a:p>
      </dgm:t>
    </dgm:pt>
    <dgm:pt modelId="{570BBA19-999F-48C8-884B-F5FA7EC4740B}">
      <dgm:prSet phldrT="[Text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651C18B-8AF6-4A3A-97E2-D3C34D0B61A1}" type="parTrans" cxnId="{3788CE95-A760-4860-8A0D-696572C90209}">
      <dgm:prSet/>
      <dgm:spPr/>
      <dgm:t>
        <a:bodyPr/>
        <a:lstStyle/>
        <a:p>
          <a:endParaRPr lang="en-IN"/>
        </a:p>
      </dgm:t>
    </dgm:pt>
    <dgm:pt modelId="{3B159BCE-E363-4CDF-8035-D888BDC5ECF5}" type="sibTrans" cxnId="{3788CE95-A760-4860-8A0D-696572C90209}">
      <dgm:prSet/>
      <dgm:spPr/>
      <dgm:t>
        <a:bodyPr/>
        <a:lstStyle/>
        <a:p>
          <a:endParaRPr lang="en-IN"/>
        </a:p>
      </dgm:t>
    </dgm:pt>
    <dgm:pt modelId="{67B2C1BA-237F-404E-A479-716DA0FC49F7}" type="pres">
      <dgm:prSet presAssocID="{C045ABD2-6B55-499A-A95B-8423044A520F}" presName="linearFlow" presStyleCnt="0">
        <dgm:presLayoutVars>
          <dgm:resizeHandles val="exact"/>
        </dgm:presLayoutVars>
      </dgm:prSet>
      <dgm:spPr/>
    </dgm:pt>
    <dgm:pt modelId="{A3F40E46-DC12-4E93-BCEE-559C68C6072F}" type="pres">
      <dgm:prSet presAssocID="{C9748605-8D0B-4DE6-AD3D-2E125F62A740}" presName="node" presStyleLbl="node1" presStyleIdx="0" presStyleCnt="13" custLinFactY="23104" custLinFactNeighborX="564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993E7B7-0CCA-43BD-A083-B3E9CBD43659}" type="pres">
      <dgm:prSet presAssocID="{DE97763A-209F-461C-9BCD-10C0CA8EFF6C}" presName="sibTrans" presStyleLbl="sibTrans2D1" presStyleIdx="0" presStyleCnt="12"/>
      <dgm:spPr/>
      <dgm:t>
        <a:bodyPr/>
        <a:lstStyle/>
        <a:p>
          <a:endParaRPr lang="en-IN"/>
        </a:p>
      </dgm:t>
    </dgm:pt>
    <dgm:pt modelId="{851C9DB0-6C32-45F8-A708-F7F0121676EA}" type="pres">
      <dgm:prSet presAssocID="{DE97763A-209F-461C-9BCD-10C0CA8EFF6C}" presName="connectorText" presStyleLbl="sibTrans2D1" presStyleIdx="0" presStyleCnt="12"/>
      <dgm:spPr/>
      <dgm:t>
        <a:bodyPr/>
        <a:lstStyle/>
        <a:p>
          <a:endParaRPr lang="en-IN"/>
        </a:p>
      </dgm:t>
    </dgm:pt>
    <dgm:pt modelId="{71969AE3-D7AE-4E16-8CA8-2789BC1AEE01}" type="pres">
      <dgm:prSet presAssocID="{CC556689-2DFC-44D4-B63D-D169DE6652F3}" presName="node" presStyleLbl="node1" presStyleIdx="1" presStyleCnt="13" custLinFactX="46325" custLinFactNeighborX="100000" custLinFactNeighborY="-25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BD49BD-92C0-467B-9FEF-5678FD09FBB1}" type="pres">
      <dgm:prSet presAssocID="{E07F5E03-D313-4CDD-BBF4-54056E8393FA}" presName="sibTrans" presStyleLbl="sibTrans2D1" presStyleIdx="1" presStyleCnt="12"/>
      <dgm:spPr/>
      <dgm:t>
        <a:bodyPr/>
        <a:lstStyle/>
        <a:p>
          <a:endParaRPr lang="en-IN"/>
        </a:p>
      </dgm:t>
    </dgm:pt>
    <dgm:pt modelId="{A9F51FD4-5157-4E5E-88B4-266CDFDA30DE}" type="pres">
      <dgm:prSet presAssocID="{E07F5E03-D313-4CDD-BBF4-54056E8393FA}" presName="connectorText" presStyleLbl="sibTrans2D1" presStyleIdx="1" presStyleCnt="12"/>
      <dgm:spPr/>
      <dgm:t>
        <a:bodyPr/>
        <a:lstStyle/>
        <a:p>
          <a:endParaRPr lang="en-IN"/>
        </a:p>
      </dgm:t>
    </dgm:pt>
    <dgm:pt modelId="{C53AD33B-466F-4A04-B194-5B59E6E08A65}" type="pres">
      <dgm:prSet presAssocID="{13203093-729C-48EF-BD47-F90873B4A3AC}" presName="node" presStyleLbl="node1" presStyleIdx="2" presStyleCnt="13" custLinFactNeighborX="4007" custLinFactNeighborY="-3345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FCBE17-EAE2-4631-84C1-48AD612CA20A}" type="pres">
      <dgm:prSet presAssocID="{E977E623-C468-4FE0-9B9A-8246F7F964B0}" presName="sibTrans" presStyleLbl="sibTrans2D1" presStyleIdx="2" presStyleCnt="12"/>
      <dgm:spPr/>
      <dgm:t>
        <a:bodyPr/>
        <a:lstStyle/>
        <a:p>
          <a:endParaRPr lang="en-IN"/>
        </a:p>
      </dgm:t>
    </dgm:pt>
    <dgm:pt modelId="{F356597F-A69B-40A7-BA55-933621435D61}" type="pres">
      <dgm:prSet presAssocID="{E977E623-C468-4FE0-9B9A-8246F7F964B0}" presName="connectorText" presStyleLbl="sibTrans2D1" presStyleIdx="2" presStyleCnt="12"/>
      <dgm:spPr/>
      <dgm:t>
        <a:bodyPr/>
        <a:lstStyle/>
        <a:p>
          <a:endParaRPr lang="en-IN"/>
        </a:p>
      </dgm:t>
    </dgm:pt>
    <dgm:pt modelId="{646D9896-D0E6-424A-81DE-C03C162EA2C8}" type="pres">
      <dgm:prSet presAssocID="{9753AD66-E272-4F13-8CC9-0297730BCD18}" presName="node" presStyleLbl="node1" presStyleIdx="3" presStyleCnt="13" custLinFactX="45621" custLinFactNeighborX="100000" custLinFactNeighborY="-8265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6EDBD7-82FC-4A06-8E3C-8EBDBEDBCD7F}" type="pres">
      <dgm:prSet presAssocID="{D755A0AC-900A-4259-9C6A-62163ED0751A}" presName="sibTrans" presStyleLbl="sibTrans2D1" presStyleIdx="3" presStyleCnt="12"/>
      <dgm:spPr/>
      <dgm:t>
        <a:bodyPr/>
        <a:lstStyle/>
        <a:p>
          <a:endParaRPr lang="en-IN"/>
        </a:p>
      </dgm:t>
    </dgm:pt>
    <dgm:pt modelId="{2E627526-A905-4AE0-83FB-1555A8AFD91D}" type="pres">
      <dgm:prSet presAssocID="{D755A0AC-900A-4259-9C6A-62163ED0751A}" presName="connectorText" presStyleLbl="sibTrans2D1" presStyleIdx="3" presStyleCnt="12"/>
      <dgm:spPr/>
      <dgm:t>
        <a:bodyPr/>
        <a:lstStyle/>
        <a:p>
          <a:endParaRPr lang="en-IN"/>
        </a:p>
      </dgm:t>
    </dgm:pt>
    <dgm:pt modelId="{4DB1A28F-FD56-43BE-B943-D8A6BBC60951}" type="pres">
      <dgm:prSet presAssocID="{53721DF2-0827-482F-8277-C423840E189A}" presName="node" presStyleLbl="node1" presStyleIdx="4" presStyleCnt="13" custLinFactY="-41629" custLinFactNeighborX="3718" custLinFactNeighborY="-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5EE647-89C1-40BC-ABAB-ECBFBC406656}" type="pres">
      <dgm:prSet presAssocID="{5E9C12A6-042A-4208-9964-D2711E37D44A}" presName="sibTrans" presStyleLbl="sibTrans2D1" presStyleIdx="4" presStyleCnt="12"/>
      <dgm:spPr/>
      <dgm:t>
        <a:bodyPr/>
        <a:lstStyle/>
        <a:p>
          <a:endParaRPr lang="en-IN"/>
        </a:p>
      </dgm:t>
    </dgm:pt>
    <dgm:pt modelId="{2A044B11-026A-4B1E-A863-3CFC08DE7611}" type="pres">
      <dgm:prSet presAssocID="{5E9C12A6-042A-4208-9964-D2711E37D44A}" presName="connectorText" presStyleLbl="sibTrans2D1" presStyleIdx="4" presStyleCnt="12"/>
      <dgm:spPr/>
      <dgm:t>
        <a:bodyPr/>
        <a:lstStyle/>
        <a:p>
          <a:endParaRPr lang="en-IN"/>
        </a:p>
      </dgm:t>
    </dgm:pt>
    <dgm:pt modelId="{1CE970DE-8AF3-4B1C-A7E7-C18BBB3D3CA3}" type="pres">
      <dgm:prSet presAssocID="{A5D0AE6D-E050-48F4-B35A-F466BE6FEDF9}" presName="node" presStyleLbl="node1" presStyleIdx="5" presStyleCnt="13" custLinFactX="49670" custLinFactY="-62524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AC2167-0875-457F-920F-72BBEC3C2D23}" type="pres">
      <dgm:prSet presAssocID="{FD496468-80CC-4404-AA0B-119AB7A3C761}" presName="sibTrans" presStyleLbl="sibTrans2D1" presStyleIdx="5" presStyleCnt="12"/>
      <dgm:spPr/>
      <dgm:t>
        <a:bodyPr/>
        <a:lstStyle/>
        <a:p>
          <a:endParaRPr lang="en-IN"/>
        </a:p>
      </dgm:t>
    </dgm:pt>
    <dgm:pt modelId="{A340A22B-5217-4A18-8587-3C183F41F34B}" type="pres">
      <dgm:prSet presAssocID="{FD496468-80CC-4404-AA0B-119AB7A3C761}" presName="connectorText" presStyleLbl="sibTrans2D1" presStyleIdx="5" presStyleCnt="12"/>
      <dgm:spPr/>
      <dgm:t>
        <a:bodyPr/>
        <a:lstStyle/>
        <a:p>
          <a:endParaRPr lang="en-IN"/>
        </a:p>
      </dgm:t>
    </dgm:pt>
    <dgm:pt modelId="{8C86216F-01D5-448F-8400-1279CAE90AF1}" type="pres">
      <dgm:prSet presAssocID="{7057C05D-E7CA-4C5E-9B09-7AB2B1732715}" presName="node" presStyleLbl="node1" presStyleIdx="6" presStyleCnt="13" custLinFactY="-100000" custLinFactNeighborX="8530" custLinFactNeighborY="-15136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D9A8BB-A543-4C67-A3E8-CF7FFA407EB3}" type="pres">
      <dgm:prSet presAssocID="{7186E852-552D-4AB0-A864-ABFF5A390768}" presName="sibTrans" presStyleLbl="sibTrans2D1" presStyleIdx="6" presStyleCnt="12"/>
      <dgm:spPr/>
      <dgm:t>
        <a:bodyPr/>
        <a:lstStyle/>
        <a:p>
          <a:endParaRPr lang="en-IN"/>
        </a:p>
      </dgm:t>
    </dgm:pt>
    <dgm:pt modelId="{CD8BDDDF-AF66-4396-903E-4C1A66C2FC9B}" type="pres">
      <dgm:prSet presAssocID="{7186E852-552D-4AB0-A864-ABFF5A390768}" presName="connectorText" presStyleLbl="sibTrans2D1" presStyleIdx="6" presStyleCnt="12"/>
      <dgm:spPr/>
      <dgm:t>
        <a:bodyPr/>
        <a:lstStyle/>
        <a:p>
          <a:endParaRPr lang="en-IN"/>
        </a:p>
      </dgm:t>
    </dgm:pt>
    <dgm:pt modelId="{2A51311C-80FA-404E-9F56-BF7B109C2E7A}" type="pres">
      <dgm:prSet presAssocID="{6EBD5AFF-8F9A-4A6F-8892-8D69E8E58531}" presName="node" presStyleLbl="node1" presStyleIdx="7" presStyleCnt="13" custLinFactX="48195" custLinFactY="-100000" custLinFactNeighborX="100000" custLinFactNeighborY="-1752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0228BDB-2C91-406E-B9DB-43D7A023AD33}" type="pres">
      <dgm:prSet presAssocID="{DD1FC132-9C7E-42B5-8022-3FE6E3B7B467}" presName="sibTrans" presStyleLbl="sibTrans2D1" presStyleIdx="7" presStyleCnt="12"/>
      <dgm:spPr/>
      <dgm:t>
        <a:bodyPr/>
        <a:lstStyle/>
        <a:p>
          <a:endParaRPr lang="en-IN"/>
        </a:p>
      </dgm:t>
    </dgm:pt>
    <dgm:pt modelId="{39C3110A-8519-4F56-AFC3-998DA845FB2D}" type="pres">
      <dgm:prSet presAssocID="{DD1FC132-9C7E-42B5-8022-3FE6E3B7B467}" presName="connectorText" presStyleLbl="sibTrans2D1" presStyleIdx="7" presStyleCnt="12"/>
      <dgm:spPr/>
      <dgm:t>
        <a:bodyPr/>
        <a:lstStyle/>
        <a:p>
          <a:endParaRPr lang="en-IN"/>
        </a:p>
      </dgm:t>
    </dgm:pt>
    <dgm:pt modelId="{E940DC22-2256-41AA-854B-E5A47B6B23D8}" type="pres">
      <dgm:prSet presAssocID="{F8AC51C1-0FA4-43AF-A204-D9FB688C74CA}" presName="node" presStyleLbl="node1" presStyleIdx="8" presStyleCnt="13" custLinFactY="-127226" custLinFactNeighborX="13963" custLinFactNeighborY="-2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D87D50-2B94-43B2-A22C-167663B6A8D6}" type="pres">
      <dgm:prSet presAssocID="{39DF0E7A-15AF-467B-9EE7-916C2A5CD54D}" presName="sibTrans" presStyleLbl="sibTrans2D1" presStyleIdx="8" presStyleCnt="12"/>
      <dgm:spPr/>
      <dgm:t>
        <a:bodyPr/>
        <a:lstStyle/>
        <a:p>
          <a:endParaRPr lang="en-IN"/>
        </a:p>
      </dgm:t>
    </dgm:pt>
    <dgm:pt modelId="{21EC81F5-849D-49FF-87DE-FDD265B239AF}" type="pres">
      <dgm:prSet presAssocID="{39DF0E7A-15AF-467B-9EE7-916C2A5CD54D}" presName="connectorText" presStyleLbl="sibTrans2D1" presStyleIdx="8" presStyleCnt="12"/>
      <dgm:spPr/>
      <dgm:t>
        <a:bodyPr/>
        <a:lstStyle/>
        <a:p>
          <a:endParaRPr lang="en-IN"/>
        </a:p>
      </dgm:t>
    </dgm:pt>
    <dgm:pt modelId="{F7B11D1B-2A3E-47CE-BE76-89A09E73E016}" type="pres">
      <dgm:prSet presAssocID="{B39082A3-7173-430F-86B9-266B9A1292AE}" presName="node" presStyleLbl="node1" presStyleIdx="9" presStyleCnt="13" custLinFactX="50399" custLinFactY="-152974" custLinFactNeighborX="100000" custLinFactNeighborY="-2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7FE9DE-3BDA-45E5-808F-DE3D8F125FA0}" type="pres">
      <dgm:prSet presAssocID="{38954076-C448-4D05-886B-F92F9A46868A}" presName="sibTrans" presStyleLbl="sibTrans2D1" presStyleIdx="9" presStyleCnt="12"/>
      <dgm:spPr/>
      <dgm:t>
        <a:bodyPr/>
        <a:lstStyle/>
        <a:p>
          <a:endParaRPr lang="en-IN"/>
        </a:p>
      </dgm:t>
    </dgm:pt>
    <dgm:pt modelId="{1A60967C-A188-4DDB-A373-35D9C24E1D9C}" type="pres">
      <dgm:prSet presAssocID="{38954076-C448-4D05-886B-F92F9A46868A}" presName="connectorText" presStyleLbl="sibTrans2D1" presStyleIdx="9" presStyleCnt="12"/>
      <dgm:spPr/>
      <dgm:t>
        <a:bodyPr/>
        <a:lstStyle/>
        <a:p>
          <a:endParaRPr lang="en-IN"/>
        </a:p>
      </dgm:t>
    </dgm:pt>
    <dgm:pt modelId="{7662B14F-1416-4F88-B5B7-A5DC65556B27}" type="pres">
      <dgm:prSet presAssocID="{8EBAF4DA-0170-436F-B171-41B2D3DFE14D}" presName="node" presStyleLbl="node1" presStyleIdx="10" presStyleCnt="13" custLinFactY="-192892" custLinFactNeighborX="17149" custLinFactNeighborY="-2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3364B3-43D7-404B-9D26-FAFAFB7BE743}" type="pres">
      <dgm:prSet presAssocID="{A7ABFC05-C9E9-4D2E-B85A-2FE7954C7F7A}" presName="sibTrans" presStyleLbl="sibTrans2D1" presStyleIdx="10" presStyleCnt="12"/>
      <dgm:spPr/>
      <dgm:t>
        <a:bodyPr/>
        <a:lstStyle/>
        <a:p>
          <a:endParaRPr lang="en-IN"/>
        </a:p>
      </dgm:t>
    </dgm:pt>
    <dgm:pt modelId="{DCFB2CF8-E422-49E6-9E1E-69DB359EDC53}" type="pres">
      <dgm:prSet presAssocID="{A7ABFC05-C9E9-4D2E-B85A-2FE7954C7F7A}" presName="connectorText" presStyleLbl="sibTrans2D1" presStyleIdx="10" presStyleCnt="12"/>
      <dgm:spPr/>
      <dgm:t>
        <a:bodyPr/>
        <a:lstStyle/>
        <a:p>
          <a:endParaRPr lang="en-IN"/>
        </a:p>
      </dgm:t>
    </dgm:pt>
    <dgm:pt modelId="{EC78BF4E-25CA-40C9-A13E-33BB28012FEF}" type="pres">
      <dgm:prSet presAssocID="{570BBA19-999F-48C8-884B-F5FA7EC4740B}" presName="node" presStyleLbl="node1" presStyleIdx="11" presStyleCnt="13" custLinFactX="45771" custLinFactY="-200000" custLinFactNeighborX="100000" custLinFactNeighborY="-2241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32A50E-FF48-4CF3-BC7C-01DBF23BD6F1}" type="pres">
      <dgm:prSet presAssocID="{3B159BCE-E363-4CDF-8035-D888BDC5ECF5}" presName="sibTrans" presStyleLbl="sibTrans2D1" presStyleIdx="11" presStyleCnt="12"/>
      <dgm:spPr/>
      <dgm:t>
        <a:bodyPr/>
        <a:lstStyle/>
        <a:p>
          <a:endParaRPr lang="en-IN"/>
        </a:p>
      </dgm:t>
    </dgm:pt>
    <dgm:pt modelId="{85FB183D-9206-4A74-A45C-71532D3943BE}" type="pres">
      <dgm:prSet presAssocID="{3B159BCE-E363-4CDF-8035-D888BDC5ECF5}" presName="connectorText" presStyleLbl="sibTrans2D1" presStyleIdx="11" presStyleCnt="12"/>
      <dgm:spPr/>
      <dgm:t>
        <a:bodyPr/>
        <a:lstStyle/>
        <a:p>
          <a:endParaRPr lang="en-IN"/>
        </a:p>
      </dgm:t>
    </dgm:pt>
    <dgm:pt modelId="{AE809AFB-C143-4221-8428-BB640579CB3E}" type="pres">
      <dgm:prSet presAssocID="{D9C1554C-BF33-420F-9EBA-E7D5AB010292}" presName="node" presStyleLbl="node1" presStyleIdx="12" presStyleCnt="13" custLinFactY="-200000" custLinFactNeighborX="15346" custLinFactNeighborY="-28483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2328F21-8CFA-45CE-AFA6-4D5534E1D45C}" type="presOf" srcId="{39DF0E7A-15AF-467B-9EE7-916C2A5CD54D}" destId="{21EC81F5-849D-49FF-87DE-FDD265B239AF}" srcOrd="1" destOrd="0" presId="urn:microsoft.com/office/officeart/2005/8/layout/process2"/>
    <dgm:cxn modelId="{FEB451F9-3A17-4B34-8409-BDE6ABF1B46A}" type="presOf" srcId="{D755A0AC-900A-4259-9C6A-62163ED0751A}" destId="{6D6EDBD7-82FC-4A06-8E3C-8EBDBEDBCD7F}" srcOrd="0" destOrd="0" presId="urn:microsoft.com/office/officeart/2005/8/layout/process2"/>
    <dgm:cxn modelId="{E77E3D5F-6862-48AB-AB2D-0D326C756CF2}" srcId="{C045ABD2-6B55-499A-A95B-8423044A520F}" destId="{F8AC51C1-0FA4-43AF-A204-D9FB688C74CA}" srcOrd="8" destOrd="0" parTransId="{0E086DC8-0921-4C02-8EC7-0CD9FB8F1B61}" sibTransId="{39DF0E7A-15AF-467B-9EE7-916C2A5CD54D}"/>
    <dgm:cxn modelId="{90C63DB5-54EE-4998-AC5E-0058E5AA8014}" type="presOf" srcId="{13203093-729C-48EF-BD47-F90873B4A3AC}" destId="{C53AD33B-466F-4A04-B194-5B59E6E08A65}" srcOrd="0" destOrd="0" presId="urn:microsoft.com/office/officeart/2005/8/layout/process2"/>
    <dgm:cxn modelId="{DF4F8193-1321-43DF-AA67-3F3091E46C06}" type="presOf" srcId="{FD496468-80CC-4404-AA0B-119AB7A3C761}" destId="{32AC2167-0875-457F-920F-72BBEC3C2D23}" srcOrd="0" destOrd="0" presId="urn:microsoft.com/office/officeart/2005/8/layout/process2"/>
    <dgm:cxn modelId="{4B6FA900-9973-414F-BA7F-2FA6F88D281D}" type="presOf" srcId="{E07F5E03-D313-4CDD-BBF4-54056E8393FA}" destId="{A9F51FD4-5157-4E5E-88B4-266CDFDA30DE}" srcOrd="1" destOrd="0" presId="urn:microsoft.com/office/officeart/2005/8/layout/process2"/>
    <dgm:cxn modelId="{C8BD2175-5005-46C5-9BD6-D7B177E5E5F2}" type="presOf" srcId="{C045ABD2-6B55-499A-A95B-8423044A520F}" destId="{67B2C1BA-237F-404E-A479-716DA0FC49F7}" srcOrd="0" destOrd="0" presId="urn:microsoft.com/office/officeart/2005/8/layout/process2"/>
    <dgm:cxn modelId="{469721E1-222A-4864-963D-DAB64802F578}" type="presOf" srcId="{A7ABFC05-C9E9-4D2E-B85A-2FE7954C7F7A}" destId="{DCFB2CF8-E422-49E6-9E1E-69DB359EDC53}" srcOrd="1" destOrd="0" presId="urn:microsoft.com/office/officeart/2005/8/layout/process2"/>
    <dgm:cxn modelId="{E7EFA5F9-F9AF-4B42-BC4E-8041BCD3A117}" type="presOf" srcId="{B39082A3-7173-430F-86B9-266B9A1292AE}" destId="{F7B11D1B-2A3E-47CE-BE76-89A09E73E016}" srcOrd="0" destOrd="0" presId="urn:microsoft.com/office/officeart/2005/8/layout/process2"/>
    <dgm:cxn modelId="{DEFA44C0-6D5A-49BC-9262-C01283B9320A}" type="presOf" srcId="{7186E852-552D-4AB0-A864-ABFF5A390768}" destId="{CD8BDDDF-AF66-4396-903E-4C1A66C2FC9B}" srcOrd="1" destOrd="0" presId="urn:microsoft.com/office/officeart/2005/8/layout/process2"/>
    <dgm:cxn modelId="{1E02D024-C3B7-43B3-9E3C-2206CF20B169}" type="presOf" srcId="{7186E852-552D-4AB0-A864-ABFF5A390768}" destId="{7BD9A8BB-A543-4C67-A3E8-CF7FFA407EB3}" srcOrd="0" destOrd="0" presId="urn:microsoft.com/office/officeart/2005/8/layout/process2"/>
    <dgm:cxn modelId="{ABF8AEE9-0873-442D-BE9F-49A04A69A1C4}" type="presOf" srcId="{53721DF2-0827-482F-8277-C423840E189A}" destId="{4DB1A28F-FD56-43BE-B943-D8A6BBC60951}" srcOrd="0" destOrd="0" presId="urn:microsoft.com/office/officeart/2005/8/layout/process2"/>
    <dgm:cxn modelId="{9E551A5B-0FEF-4867-9D98-DD81719FA21A}" srcId="{C045ABD2-6B55-499A-A95B-8423044A520F}" destId="{A5D0AE6D-E050-48F4-B35A-F466BE6FEDF9}" srcOrd="5" destOrd="0" parTransId="{0B8485AB-6E27-4947-97CD-C4E93B9B6309}" sibTransId="{FD496468-80CC-4404-AA0B-119AB7A3C761}"/>
    <dgm:cxn modelId="{98CCB89D-D860-4D11-9FD0-4003AA7C0571}" type="presOf" srcId="{38954076-C448-4D05-886B-F92F9A46868A}" destId="{1A60967C-A188-4DDB-A373-35D9C24E1D9C}" srcOrd="1" destOrd="0" presId="urn:microsoft.com/office/officeart/2005/8/layout/process2"/>
    <dgm:cxn modelId="{2E46396F-044F-496E-856A-DABBFC428AA7}" type="presOf" srcId="{570BBA19-999F-48C8-884B-F5FA7EC4740B}" destId="{EC78BF4E-25CA-40C9-A13E-33BB28012FEF}" srcOrd="0" destOrd="0" presId="urn:microsoft.com/office/officeart/2005/8/layout/process2"/>
    <dgm:cxn modelId="{35162DED-072A-4EBE-BF25-B6128D70AE3F}" srcId="{C045ABD2-6B55-499A-A95B-8423044A520F}" destId="{C9748605-8D0B-4DE6-AD3D-2E125F62A740}" srcOrd="0" destOrd="0" parTransId="{2516F658-D0EB-49E6-B5D5-F645E6404060}" sibTransId="{DE97763A-209F-461C-9BCD-10C0CA8EFF6C}"/>
    <dgm:cxn modelId="{F115AF28-2099-48A7-B299-2227F040532B}" srcId="{C045ABD2-6B55-499A-A95B-8423044A520F}" destId="{D9C1554C-BF33-420F-9EBA-E7D5AB010292}" srcOrd="12" destOrd="0" parTransId="{CBAE4447-121C-4BE1-98E5-ACE5AC6B9476}" sibTransId="{9536850A-F489-4157-9E9E-2BA70EBC30DD}"/>
    <dgm:cxn modelId="{9B4663BC-D592-4511-823D-1E8E08FBB58F}" type="presOf" srcId="{8EBAF4DA-0170-436F-B171-41B2D3DFE14D}" destId="{7662B14F-1416-4F88-B5B7-A5DC65556B27}" srcOrd="0" destOrd="0" presId="urn:microsoft.com/office/officeart/2005/8/layout/process2"/>
    <dgm:cxn modelId="{4350FC04-005E-4C65-A537-9726B5C45C25}" srcId="{C045ABD2-6B55-499A-A95B-8423044A520F}" destId="{6EBD5AFF-8F9A-4A6F-8892-8D69E8E58531}" srcOrd="7" destOrd="0" parTransId="{EA4EC89A-8761-4C83-AA8E-E4B93147A923}" sibTransId="{DD1FC132-9C7E-42B5-8022-3FE6E3B7B467}"/>
    <dgm:cxn modelId="{7B591D14-0E30-471F-B249-DF91C4D939AA}" type="presOf" srcId="{DD1FC132-9C7E-42B5-8022-3FE6E3B7B467}" destId="{40228BDB-2C91-406E-B9DB-43D7A023AD33}" srcOrd="0" destOrd="0" presId="urn:microsoft.com/office/officeart/2005/8/layout/process2"/>
    <dgm:cxn modelId="{05947823-AE09-48EE-ACCF-B2B7FB8B08C3}" srcId="{C045ABD2-6B55-499A-A95B-8423044A520F}" destId="{13203093-729C-48EF-BD47-F90873B4A3AC}" srcOrd="2" destOrd="0" parTransId="{585D110D-A154-4A64-9900-183268D96B50}" sibTransId="{E977E623-C468-4FE0-9B9A-8246F7F964B0}"/>
    <dgm:cxn modelId="{4F6E1583-9415-493D-B25E-E50DAEADD1BA}" type="presOf" srcId="{F55253AF-E72D-4356-8004-F63DCDF4605B}" destId="{A3F40E46-DC12-4E93-BCEE-559C68C6072F}" srcOrd="0" destOrd="1" presId="urn:microsoft.com/office/officeart/2005/8/layout/process2"/>
    <dgm:cxn modelId="{8FDFED83-F749-43FE-9450-2A9049834F4E}" srcId="{C045ABD2-6B55-499A-A95B-8423044A520F}" destId="{7057C05D-E7CA-4C5E-9B09-7AB2B1732715}" srcOrd="6" destOrd="0" parTransId="{8E1667B2-DBF5-449D-92D1-D1724CAC7215}" sibTransId="{7186E852-552D-4AB0-A864-ABFF5A390768}"/>
    <dgm:cxn modelId="{2E9FD0AF-F8E4-4F91-B563-F2E0E6E6545D}" type="presOf" srcId="{DD1FC132-9C7E-42B5-8022-3FE6E3B7B467}" destId="{39C3110A-8519-4F56-AFC3-998DA845FB2D}" srcOrd="1" destOrd="0" presId="urn:microsoft.com/office/officeart/2005/8/layout/process2"/>
    <dgm:cxn modelId="{348670D8-782F-4E81-9856-CE46935A8033}" type="presOf" srcId="{9753AD66-E272-4F13-8CC9-0297730BCD18}" destId="{646D9896-D0E6-424A-81DE-C03C162EA2C8}" srcOrd="0" destOrd="0" presId="urn:microsoft.com/office/officeart/2005/8/layout/process2"/>
    <dgm:cxn modelId="{894C1E9B-CFEF-4004-9305-1E2938AF73B4}" type="presOf" srcId="{A7ABFC05-C9E9-4D2E-B85A-2FE7954C7F7A}" destId="{FF3364B3-43D7-404B-9D26-FAFAFB7BE743}" srcOrd="0" destOrd="0" presId="urn:microsoft.com/office/officeart/2005/8/layout/process2"/>
    <dgm:cxn modelId="{9CC5A55B-A346-4E54-91E5-A8C8C6ACD31E}" type="presOf" srcId="{A5D0AE6D-E050-48F4-B35A-F466BE6FEDF9}" destId="{1CE970DE-8AF3-4B1C-A7E7-C18BBB3D3CA3}" srcOrd="0" destOrd="0" presId="urn:microsoft.com/office/officeart/2005/8/layout/process2"/>
    <dgm:cxn modelId="{8C85E598-30C2-4926-9EE7-E694D5514120}" srcId="{C045ABD2-6B55-499A-A95B-8423044A520F}" destId="{8EBAF4DA-0170-436F-B171-41B2D3DFE14D}" srcOrd="10" destOrd="0" parTransId="{409D8208-A33D-4EA2-B0E1-E1D64F14875C}" sibTransId="{A7ABFC05-C9E9-4D2E-B85A-2FE7954C7F7A}"/>
    <dgm:cxn modelId="{A0AD3343-8B6F-43DF-817A-324ABBBDB7D7}" type="presOf" srcId="{F8AC51C1-0FA4-43AF-A204-D9FB688C74CA}" destId="{E940DC22-2256-41AA-854B-E5A47B6B23D8}" srcOrd="0" destOrd="0" presId="urn:microsoft.com/office/officeart/2005/8/layout/process2"/>
    <dgm:cxn modelId="{54341D23-6CCC-435E-819F-6D7C6EE4C6A5}" type="presOf" srcId="{5E9C12A6-042A-4208-9964-D2711E37D44A}" destId="{B45EE647-89C1-40BC-ABAB-ECBFBC406656}" srcOrd="0" destOrd="0" presId="urn:microsoft.com/office/officeart/2005/8/layout/process2"/>
    <dgm:cxn modelId="{8F87B1B0-EC92-4BA8-8C7D-541CB8F8517D}" type="presOf" srcId="{D755A0AC-900A-4259-9C6A-62163ED0751A}" destId="{2E627526-A905-4AE0-83FB-1555A8AFD91D}" srcOrd="1" destOrd="0" presId="urn:microsoft.com/office/officeart/2005/8/layout/process2"/>
    <dgm:cxn modelId="{FDC1C8F1-8B4B-4EF2-9433-967230CF3DFF}" type="presOf" srcId="{C9748605-8D0B-4DE6-AD3D-2E125F62A740}" destId="{A3F40E46-DC12-4E93-BCEE-559C68C6072F}" srcOrd="0" destOrd="0" presId="urn:microsoft.com/office/officeart/2005/8/layout/process2"/>
    <dgm:cxn modelId="{55C14C04-450A-4A7E-A92E-EB450BCF66EE}" type="presOf" srcId="{D9C1554C-BF33-420F-9EBA-E7D5AB010292}" destId="{AE809AFB-C143-4221-8428-BB640579CB3E}" srcOrd="0" destOrd="0" presId="urn:microsoft.com/office/officeart/2005/8/layout/process2"/>
    <dgm:cxn modelId="{604A2043-5D36-4D1B-BB8A-5E0A5B877A13}" type="presOf" srcId="{CC556689-2DFC-44D4-B63D-D169DE6652F3}" destId="{71969AE3-D7AE-4E16-8CA8-2789BC1AEE01}" srcOrd="0" destOrd="0" presId="urn:microsoft.com/office/officeart/2005/8/layout/process2"/>
    <dgm:cxn modelId="{6A66C5E6-2BE9-4EA0-9316-2FF3EA51EBB4}" type="presOf" srcId="{E07F5E03-D313-4CDD-BBF4-54056E8393FA}" destId="{B3BD49BD-92C0-467B-9FEF-5678FD09FBB1}" srcOrd="0" destOrd="0" presId="urn:microsoft.com/office/officeart/2005/8/layout/process2"/>
    <dgm:cxn modelId="{9633653A-E4D7-4293-A2D5-2F547FC91C62}" srcId="{C045ABD2-6B55-499A-A95B-8423044A520F}" destId="{9753AD66-E272-4F13-8CC9-0297730BCD18}" srcOrd="3" destOrd="0" parTransId="{22BEAEA3-E087-4EE5-AA8C-4F061B9A545D}" sibTransId="{D755A0AC-900A-4259-9C6A-62163ED0751A}"/>
    <dgm:cxn modelId="{99CBF48E-FCFB-4C76-9140-056259F01F72}" type="presOf" srcId="{5E9C12A6-042A-4208-9964-D2711E37D44A}" destId="{2A044B11-026A-4B1E-A863-3CFC08DE7611}" srcOrd="1" destOrd="0" presId="urn:microsoft.com/office/officeart/2005/8/layout/process2"/>
    <dgm:cxn modelId="{24C6A5CA-1688-44CB-9527-191768B73B8C}" srcId="{C045ABD2-6B55-499A-A95B-8423044A520F}" destId="{CC556689-2DFC-44D4-B63D-D169DE6652F3}" srcOrd="1" destOrd="0" parTransId="{D5C62F79-1B14-43FE-9388-914499150EA2}" sibTransId="{E07F5E03-D313-4CDD-BBF4-54056E8393FA}"/>
    <dgm:cxn modelId="{0BF9F4FE-62E1-44BD-946E-BF36FBFB718A}" type="presOf" srcId="{38954076-C448-4D05-886B-F92F9A46868A}" destId="{4A7FE9DE-3BDA-45E5-808F-DE3D8F125FA0}" srcOrd="0" destOrd="0" presId="urn:microsoft.com/office/officeart/2005/8/layout/process2"/>
    <dgm:cxn modelId="{8DCFAF2D-7D55-4578-99E0-AD50E5F7E2D2}" srcId="{C045ABD2-6B55-499A-A95B-8423044A520F}" destId="{53721DF2-0827-482F-8277-C423840E189A}" srcOrd="4" destOrd="0" parTransId="{194E3DF0-A897-4BFD-8D74-331119096E00}" sibTransId="{5E9C12A6-042A-4208-9964-D2711E37D44A}"/>
    <dgm:cxn modelId="{CA52BC6C-4350-4D8A-A960-AD7227BEB817}" type="presOf" srcId="{FD496468-80CC-4404-AA0B-119AB7A3C761}" destId="{A340A22B-5217-4A18-8587-3C183F41F34B}" srcOrd="1" destOrd="0" presId="urn:microsoft.com/office/officeart/2005/8/layout/process2"/>
    <dgm:cxn modelId="{E0A0F0B1-61A8-4734-A035-8DD23BE6C9EC}" type="presOf" srcId="{62111C24-7439-4542-BD08-0EF98369B838}" destId="{C53AD33B-466F-4A04-B194-5B59E6E08A65}" srcOrd="0" destOrd="1" presId="urn:microsoft.com/office/officeart/2005/8/layout/process2"/>
    <dgm:cxn modelId="{90C5A788-69BF-4E18-9C65-93D84D1E626F}" srcId="{13203093-729C-48EF-BD47-F90873B4A3AC}" destId="{62111C24-7439-4542-BD08-0EF98369B838}" srcOrd="0" destOrd="0" parTransId="{73EB5B0A-53AF-4D9F-AE3D-0F110EF8A04D}" sibTransId="{DC9DAAEF-8E46-424E-BB16-6264198C41F9}"/>
    <dgm:cxn modelId="{3FAB523F-5EE2-41BE-9637-F3767070E46C}" type="presOf" srcId="{7057C05D-E7CA-4C5E-9B09-7AB2B1732715}" destId="{8C86216F-01D5-448F-8400-1279CAE90AF1}" srcOrd="0" destOrd="0" presId="urn:microsoft.com/office/officeart/2005/8/layout/process2"/>
    <dgm:cxn modelId="{70908A3F-B38E-4B62-A0E8-F0021517A98A}" type="presOf" srcId="{39DF0E7A-15AF-467B-9EE7-916C2A5CD54D}" destId="{FCD87D50-2B94-43B2-A22C-167663B6A8D6}" srcOrd="0" destOrd="0" presId="urn:microsoft.com/office/officeart/2005/8/layout/process2"/>
    <dgm:cxn modelId="{825F5699-BDA3-4440-BF08-25F452183306}" type="presOf" srcId="{E977E623-C468-4FE0-9B9A-8246F7F964B0}" destId="{CDFCBE17-EAE2-4631-84C1-48AD612CA20A}" srcOrd="0" destOrd="0" presId="urn:microsoft.com/office/officeart/2005/8/layout/process2"/>
    <dgm:cxn modelId="{6E034BB5-FD64-40F9-94EA-6A715ED77EC8}" type="presOf" srcId="{6EBD5AFF-8F9A-4A6F-8892-8D69E8E58531}" destId="{2A51311C-80FA-404E-9F56-BF7B109C2E7A}" srcOrd="0" destOrd="0" presId="urn:microsoft.com/office/officeart/2005/8/layout/process2"/>
    <dgm:cxn modelId="{A92612C1-199A-4820-9CB9-EA8FA31A7293}" type="presOf" srcId="{E977E623-C468-4FE0-9B9A-8246F7F964B0}" destId="{F356597F-A69B-40A7-BA55-933621435D61}" srcOrd="1" destOrd="0" presId="urn:microsoft.com/office/officeart/2005/8/layout/process2"/>
    <dgm:cxn modelId="{D672B595-CD41-4A94-81BF-0CAF453049CE}" srcId="{C9748605-8D0B-4DE6-AD3D-2E125F62A740}" destId="{F55253AF-E72D-4356-8004-F63DCDF4605B}" srcOrd="0" destOrd="0" parTransId="{59B628A1-5221-44B7-97F3-7C1B8AEC8CB9}" sibTransId="{8EE8B4BD-D877-406B-A719-46CC9A4BD26E}"/>
    <dgm:cxn modelId="{080F54F5-CE4A-493A-8084-976751006E65}" type="presOf" srcId="{3B159BCE-E363-4CDF-8035-D888BDC5ECF5}" destId="{85FB183D-9206-4A74-A45C-71532D3943BE}" srcOrd="1" destOrd="0" presId="urn:microsoft.com/office/officeart/2005/8/layout/process2"/>
    <dgm:cxn modelId="{85CD5940-2837-4814-8709-143E8ED0342A}" type="presOf" srcId="{DE97763A-209F-461C-9BCD-10C0CA8EFF6C}" destId="{851C9DB0-6C32-45F8-A708-F7F0121676EA}" srcOrd="1" destOrd="0" presId="urn:microsoft.com/office/officeart/2005/8/layout/process2"/>
    <dgm:cxn modelId="{E56D2AF3-A4E7-4134-A97F-F9DB57E91AAF}" type="presOf" srcId="{3B159BCE-E363-4CDF-8035-D888BDC5ECF5}" destId="{CA32A50E-FF48-4CF3-BC7C-01DBF23BD6F1}" srcOrd="0" destOrd="0" presId="urn:microsoft.com/office/officeart/2005/8/layout/process2"/>
    <dgm:cxn modelId="{16B5EF7A-AB6C-4CB6-A14E-83D4002AFAC7}" type="presOf" srcId="{DE97763A-209F-461C-9BCD-10C0CA8EFF6C}" destId="{9993E7B7-0CCA-43BD-A083-B3E9CBD43659}" srcOrd="0" destOrd="0" presId="urn:microsoft.com/office/officeart/2005/8/layout/process2"/>
    <dgm:cxn modelId="{3788CE95-A760-4860-8A0D-696572C90209}" srcId="{C045ABD2-6B55-499A-A95B-8423044A520F}" destId="{570BBA19-999F-48C8-884B-F5FA7EC4740B}" srcOrd="11" destOrd="0" parTransId="{C651C18B-8AF6-4A3A-97E2-D3C34D0B61A1}" sibTransId="{3B159BCE-E363-4CDF-8035-D888BDC5ECF5}"/>
    <dgm:cxn modelId="{B4299CC0-4875-4F00-BCC2-1A97ADAD0780}" srcId="{C045ABD2-6B55-499A-A95B-8423044A520F}" destId="{B39082A3-7173-430F-86B9-266B9A1292AE}" srcOrd="9" destOrd="0" parTransId="{309FB453-2E67-41D3-9127-026462B937CE}" sibTransId="{38954076-C448-4D05-886B-F92F9A46868A}"/>
    <dgm:cxn modelId="{995D51E2-59F1-44DF-942D-BA9EA5F6F318}" type="presParOf" srcId="{67B2C1BA-237F-404E-A479-716DA0FC49F7}" destId="{A3F40E46-DC12-4E93-BCEE-559C68C6072F}" srcOrd="0" destOrd="0" presId="urn:microsoft.com/office/officeart/2005/8/layout/process2"/>
    <dgm:cxn modelId="{269EB769-4885-41AD-9867-5D12ACACE6AA}" type="presParOf" srcId="{67B2C1BA-237F-404E-A479-716DA0FC49F7}" destId="{9993E7B7-0CCA-43BD-A083-B3E9CBD43659}" srcOrd="1" destOrd="0" presId="urn:microsoft.com/office/officeart/2005/8/layout/process2"/>
    <dgm:cxn modelId="{6E3D96DB-6C68-4641-BC8B-B55D4C148562}" type="presParOf" srcId="{9993E7B7-0CCA-43BD-A083-B3E9CBD43659}" destId="{851C9DB0-6C32-45F8-A708-F7F0121676EA}" srcOrd="0" destOrd="0" presId="urn:microsoft.com/office/officeart/2005/8/layout/process2"/>
    <dgm:cxn modelId="{24358993-FD81-4613-932E-76523357FF7F}" type="presParOf" srcId="{67B2C1BA-237F-404E-A479-716DA0FC49F7}" destId="{71969AE3-D7AE-4E16-8CA8-2789BC1AEE01}" srcOrd="2" destOrd="0" presId="urn:microsoft.com/office/officeart/2005/8/layout/process2"/>
    <dgm:cxn modelId="{BF1A4BD9-9DCE-4278-B0EF-3B9781B4E498}" type="presParOf" srcId="{67B2C1BA-237F-404E-A479-716DA0FC49F7}" destId="{B3BD49BD-92C0-467B-9FEF-5678FD09FBB1}" srcOrd="3" destOrd="0" presId="urn:microsoft.com/office/officeart/2005/8/layout/process2"/>
    <dgm:cxn modelId="{11300D0C-656B-4F12-A22F-D1252513214E}" type="presParOf" srcId="{B3BD49BD-92C0-467B-9FEF-5678FD09FBB1}" destId="{A9F51FD4-5157-4E5E-88B4-266CDFDA30DE}" srcOrd="0" destOrd="0" presId="urn:microsoft.com/office/officeart/2005/8/layout/process2"/>
    <dgm:cxn modelId="{4C46C529-D31B-45A3-B23C-6E8DFD7F0B4D}" type="presParOf" srcId="{67B2C1BA-237F-404E-A479-716DA0FC49F7}" destId="{C53AD33B-466F-4A04-B194-5B59E6E08A65}" srcOrd="4" destOrd="0" presId="urn:microsoft.com/office/officeart/2005/8/layout/process2"/>
    <dgm:cxn modelId="{124CBD0F-3E20-461F-A9A8-88F5C52605EF}" type="presParOf" srcId="{67B2C1BA-237F-404E-A479-716DA0FC49F7}" destId="{CDFCBE17-EAE2-4631-84C1-48AD612CA20A}" srcOrd="5" destOrd="0" presId="urn:microsoft.com/office/officeart/2005/8/layout/process2"/>
    <dgm:cxn modelId="{B8F3691E-02E2-464A-8D46-947B64CF0D55}" type="presParOf" srcId="{CDFCBE17-EAE2-4631-84C1-48AD612CA20A}" destId="{F356597F-A69B-40A7-BA55-933621435D61}" srcOrd="0" destOrd="0" presId="urn:microsoft.com/office/officeart/2005/8/layout/process2"/>
    <dgm:cxn modelId="{EA284C91-CE66-4C09-B87A-8C7446D64BDC}" type="presParOf" srcId="{67B2C1BA-237F-404E-A479-716DA0FC49F7}" destId="{646D9896-D0E6-424A-81DE-C03C162EA2C8}" srcOrd="6" destOrd="0" presId="urn:microsoft.com/office/officeart/2005/8/layout/process2"/>
    <dgm:cxn modelId="{5FBBABDA-B2A8-48FE-9992-AE6746F97146}" type="presParOf" srcId="{67B2C1BA-237F-404E-A479-716DA0FC49F7}" destId="{6D6EDBD7-82FC-4A06-8E3C-8EBDBEDBCD7F}" srcOrd="7" destOrd="0" presId="urn:microsoft.com/office/officeart/2005/8/layout/process2"/>
    <dgm:cxn modelId="{66F16D4C-C7BC-4D27-B8F1-C08253FCF4A8}" type="presParOf" srcId="{6D6EDBD7-82FC-4A06-8E3C-8EBDBEDBCD7F}" destId="{2E627526-A905-4AE0-83FB-1555A8AFD91D}" srcOrd="0" destOrd="0" presId="urn:microsoft.com/office/officeart/2005/8/layout/process2"/>
    <dgm:cxn modelId="{DA9F125E-B7C6-4C56-B4C8-28589E984882}" type="presParOf" srcId="{67B2C1BA-237F-404E-A479-716DA0FC49F7}" destId="{4DB1A28F-FD56-43BE-B943-D8A6BBC60951}" srcOrd="8" destOrd="0" presId="urn:microsoft.com/office/officeart/2005/8/layout/process2"/>
    <dgm:cxn modelId="{AF7947D4-01FC-4390-A225-8F79879A70E2}" type="presParOf" srcId="{67B2C1BA-237F-404E-A479-716DA0FC49F7}" destId="{B45EE647-89C1-40BC-ABAB-ECBFBC406656}" srcOrd="9" destOrd="0" presId="urn:microsoft.com/office/officeart/2005/8/layout/process2"/>
    <dgm:cxn modelId="{D429B6F3-FAC3-4588-9E37-F7B7198B42F2}" type="presParOf" srcId="{B45EE647-89C1-40BC-ABAB-ECBFBC406656}" destId="{2A044B11-026A-4B1E-A863-3CFC08DE7611}" srcOrd="0" destOrd="0" presId="urn:microsoft.com/office/officeart/2005/8/layout/process2"/>
    <dgm:cxn modelId="{B56D28D5-FCAD-4B77-A7D0-3E4646BAA77A}" type="presParOf" srcId="{67B2C1BA-237F-404E-A479-716DA0FC49F7}" destId="{1CE970DE-8AF3-4B1C-A7E7-C18BBB3D3CA3}" srcOrd="10" destOrd="0" presId="urn:microsoft.com/office/officeart/2005/8/layout/process2"/>
    <dgm:cxn modelId="{CC293DD1-7623-4170-B8F4-888F0E22A584}" type="presParOf" srcId="{67B2C1BA-237F-404E-A479-716DA0FC49F7}" destId="{32AC2167-0875-457F-920F-72BBEC3C2D23}" srcOrd="11" destOrd="0" presId="urn:microsoft.com/office/officeart/2005/8/layout/process2"/>
    <dgm:cxn modelId="{54E46364-53E2-4ABA-9BB8-EF20C7B96471}" type="presParOf" srcId="{32AC2167-0875-457F-920F-72BBEC3C2D23}" destId="{A340A22B-5217-4A18-8587-3C183F41F34B}" srcOrd="0" destOrd="0" presId="urn:microsoft.com/office/officeart/2005/8/layout/process2"/>
    <dgm:cxn modelId="{909442AD-34F5-41D0-8B93-A368CC883E6D}" type="presParOf" srcId="{67B2C1BA-237F-404E-A479-716DA0FC49F7}" destId="{8C86216F-01D5-448F-8400-1279CAE90AF1}" srcOrd="12" destOrd="0" presId="urn:microsoft.com/office/officeart/2005/8/layout/process2"/>
    <dgm:cxn modelId="{307E857E-9278-4D0E-99EF-29A7B9AFC2D7}" type="presParOf" srcId="{67B2C1BA-237F-404E-A479-716DA0FC49F7}" destId="{7BD9A8BB-A543-4C67-A3E8-CF7FFA407EB3}" srcOrd="13" destOrd="0" presId="urn:microsoft.com/office/officeart/2005/8/layout/process2"/>
    <dgm:cxn modelId="{B848C121-CE8C-4105-970B-A5BC6ACFB611}" type="presParOf" srcId="{7BD9A8BB-A543-4C67-A3E8-CF7FFA407EB3}" destId="{CD8BDDDF-AF66-4396-903E-4C1A66C2FC9B}" srcOrd="0" destOrd="0" presId="urn:microsoft.com/office/officeart/2005/8/layout/process2"/>
    <dgm:cxn modelId="{71F9B401-CD1C-490D-8B72-41B6EC77F10E}" type="presParOf" srcId="{67B2C1BA-237F-404E-A479-716DA0FC49F7}" destId="{2A51311C-80FA-404E-9F56-BF7B109C2E7A}" srcOrd="14" destOrd="0" presId="urn:microsoft.com/office/officeart/2005/8/layout/process2"/>
    <dgm:cxn modelId="{02365FDA-7AC7-48C3-9E79-6387BF92A76C}" type="presParOf" srcId="{67B2C1BA-237F-404E-A479-716DA0FC49F7}" destId="{40228BDB-2C91-406E-B9DB-43D7A023AD33}" srcOrd="15" destOrd="0" presId="urn:microsoft.com/office/officeart/2005/8/layout/process2"/>
    <dgm:cxn modelId="{D3D9D638-7C81-4472-ACF4-9D6580CCCD88}" type="presParOf" srcId="{40228BDB-2C91-406E-B9DB-43D7A023AD33}" destId="{39C3110A-8519-4F56-AFC3-998DA845FB2D}" srcOrd="0" destOrd="0" presId="urn:microsoft.com/office/officeart/2005/8/layout/process2"/>
    <dgm:cxn modelId="{11504236-E0FE-40FC-8929-5B77EDAE3881}" type="presParOf" srcId="{67B2C1BA-237F-404E-A479-716DA0FC49F7}" destId="{E940DC22-2256-41AA-854B-E5A47B6B23D8}" srcOrd="16" destOrd="0" presId="urn:microsoft.com/office/officeart/2005/8/layout/process2"/>
    <dgm:cxn modelId="{6B5812D7-C5EB-4338-8BC9-F6FFCE692777}" type="presParOf" srcId="{67B2C1BA-237F-404E-A479-716DA0FC49F7}" destId="{FCD87D50-2B94-43B2-A22C-167663B6A8D6}" srcOrd="17" destOrd="0" presId="urn:microsoft.com/office/officeart/2005/8/layout/process2"/>
    <dgm:cxn modelId="{AAA20728-07E3-4CFF-B4FF-7A9BC18D38C8}" type="presParOf" srcId="{FCD87D50-2B94-43B2-A22C-167663B6A8D6}" destId="{21EC81F5-849D-49FF-87DE-FDD265B239AF}" srcOrd="0" destOrd="0" presId="urn:microsoft.com/office/officeart/2005/8/layout/process2"/>
    <dgm:cxn modelId="{133854FB-B45C-459B-8CF1-75E5FEB388E1}" type="presParOf" srcId="{67B2C1BA-237F-404E-A479-716DA0FC49F7}" destId="{F7B11D1B-2A3E-47CE-BE76-89A09E73E016}" srcOrd="18" destOrd="0" presId="urn:microsoft.com/office/officeart/2005/8/layout/process2"/>
    <dgm:cxn modelId="{025E4103-E914-4CB5-BBBB-0D4BB0359E27}" type="presParOf" srcId="{67B2C1BA-237F-404E-A479-716DA0FC49F7}" destId="{4A7FE9DE-3BDA-45E5-808F-DE3D8F125FA0}" srcOrd="19" destOrd="0" presId="urn:microsoft.com/office/officeart/2005/8/layout/process2"/>
    <dgm:cxn modelId="{3E0293B6-4FB0-4DF4-9512-0ED375CAB53A}" type="presParOf" srcId="{4A7FE9DE-3BDA-45E5-808F-DE3D8F125FA0}" destId="{1A60967C-A188-4DDB-A373-35D9C24E1D9C}" srcOrd="0" destOrd="0" presId="urn:microsoft.com/office/officeart/2005/8/layout/process2"/>
    <dgm:cxn modelId="{5C8BF3F4-7BE7-4ACD-8FCA-AE4057869441}" type="presParOf" srcId="{67B2C1BA-237F-404E-A479-716DA0FC49F7}" destId="{7662B14F-1416-4F88-B5B7-A5DC65556B27}" srcOrd="20" destOrd="0" presId="urn:microsoft.com/office/officeart/2005/8/layout/process2"/>
    <dgm:cxn modelId="{72269237-130C-4402-BCA5-90D57B40569F}" type="presParOf" srcId="{67B2C1BA-237F-404E-A479-716DA0FC49F7}" destId="{FF3364B3-43D7-404B-9D26-FAFAFB7BE743}" srcOrd="21" destOrd="0" presId="urn:microsoft.com/office/officeart/2005/8/layout/process2"/>
    <dgm:cxn modelId="{ECD2DC65-C8F6-4203-8D8D-8FA102134BA0}" type="presParOf" srcId="{FF3364B3-43D7-404B-9D26-FAFAFB7BE743}" destId="{DCFB2CF8-E422-49E6-9E1E-69DB359EDC53}" srcOrd="0" destOrd="0" presId="urn:microsoft.com/office/officeart/2005/8/layout/process2"/>
    <dgm:cxn modelId="{8228C398-1C81-461A-8FA6-0A00C70AB9B6}" type="presParOf" srcId="{67B2C1BA-237F-404E-A479-716DA0FC49F7}" destId="{EC78BF4E-25CA-40C9-A13E-33BB28012FEF}" srcOrd="22" destOrd="0" presId="urn:microsoft.com/office/officeart/2005/8/layout/process2"/>
    <dgm:cxn modelId="{F3B2C8CD-1463-44B6-A9B7-07F879B83420}" type="presParOf" srcId="{67B2C1BA-237F-404E-A479-716DA0FC49F7}" destId="{CA32A50E-FF48-4CF3-BC7C-01DBF23BD6F1}" srcOrd="23" destOrd="0" presId="urn:microsoft.com/office/officeart/2005/8/layout/process2"/>
    <dgm:cxn modelId="{C30C57FC-3873-4E29-8BDB-9C95394AA343}" type="presParOf" srcId="{CA32A50E-FF48-4CF3-BC7C-01DBF23BD6F1}" destId="{85FB183D-9206-4A74-A45C-71532D3943BE}" srcOrd="0" destOrd="0" presId="urn:microsoft.com/office/officeart/2005/8/layout/process2"/>
    <dgm:cxn modelId="{97DE895C-EC31-4592-B040-33FC5AC6D09C}" type="presParOf" srcId="{67B2C1BA-237F-404E-A479-716DA0FC49F7}" destId="{AE809AFB-C143-4221-8428-BB640579CB3E}" srcOrd="2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C1BD73-002C-4A92-B335-951E6B68834C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#1" csCatId="colorful" phldr="1"/>
      <dgm:spPr/>
    </dgm:pt>
    <dgm:pt modelId="{94FFF54B-CA10-4D45-87E2-ECCC2DD4CEC5}">
      <dgm:prSet phldrT="[Text]"/>
      <dgm:spPr/>
      <dgm:t>
        <a:bodyPr/>
        <a:lstStyle/>
        <a:p>
          <a:r>
            <a:rPr lang="en-US" dirty="0" smtClean="0"/>
            <a:t>Ranges</a:t>
          </a:r>
          <a:endParaRPr lang="en-IN" dirty="0"/>
        </a:p>
      </dgm:t>
    </dgm:pt>
    <dgm:pt modelId="{BDFF0B10-FCE0-44E8-9A35-69A4F263943D}" type="parTrans" cxnId="{E7AAB47C-89E7-4176-A975-4C889C52639F}">
      <dgm:prSet/>
      <dgm:spPr/>
      <dgm:t>
        <a:bodyPr/>
        <a:lstStyle/>
        <a:p>
          <a:endParaRPr lang="en-IN"/>
        </a:p>
      </dgm:t>
    </dgm:pt>
    <dgm:pt modelId="{86586149-2DE3-442D-8BD6-A4A2699B3F96}" type="sibTrans" cxnId="{E7AAB47C-89E7-4176-A975-4C889C52639F}">
      <dgm:prSet/>
      <dgm:spPr/>
      <dgm:t>
        <a:bodyPr/>
        <a:lstStyle/>
        <a:p>
          <a:endParaRPr lang="en-IN"/>
        </a:p>
      </dgm:t>
    </dgm:pt>
    <dgm:pt modelId="{8C2B22FD-4972-47C0-9291-5B83638DF14D}">
      <dgm:prSet phldrT="[Text]"/>
      <dgm:spPr/>
      <dgm:t>
        <a:bodyPr/>
        <a:lstStyle/>
        <a:p>
          <a:r>
            <a:rPr lang="en-US" dirty="0" smtClean="0"/>
            <a:t>Lengths</a:t>
          </a:r>
          <a:endParaRPr lang="en-IN" dirty="0"/>
        </a:p>
      </dgm:t>
    </dgm:pt>
    <dgm:pt modelId="{3EA015F9-7AF8-40C5-82E9-76A64DCBF266}" type="parTrans" cxnId="{289A6D41-8DDF-4F31-90D2-59E4CA2BED41}">
      <dgm:prSet/>
      <dgm:spPr/>
      <dgm:t>
        <a:bodyPr/>
        <a:lstStyle/>
        <a:p>
          <a:endParaRPr lang="en-IN"/>
        </a:p>
      </dgm:t>
    </dgm:pt>
    <dgm:pt modelId="{2E79DDA2-F6F7-4864-99EC-2078E222B8F6}" type="sibTrans" cxnId="{289A6D41-8DDF-4F31-90D2-59E4CA2BED41}">
      <dgm:prSet/>
      <dgm:spPr/>
      <dgm:t>
        <a:bodyPr/>
        <a:lstStyle/>
        <a:p>
          <a:endParaRPr lang="en-IN"/>
        </a:p>
      </dgm:t>
    </dgm:pt>
    <dgm:pt modelId="{8F13AC41-8BF6-4ACB-B139-CFE1646B6A06}">
      <dgm:prSet phldrT="[Text]"/>
      <dgm:spPr/>
      <dgm:t>
        <a:bodyPr/>
        <a:lstStyle/>
        <a:p>
          <a:r>
            <a:rPr lang="en-US" dirty="0" smtClean="0"/>
            <a:t>Choice</a:t>
          </a:r>
          <a:endParaRPr lang="en-IN" dirty="0"/>
        </a:p>
      </dgm:t>
    </dgm:pt>
    <dgm:pt modelId="{EB1DBD35-A55A-47B0-B109-F81211CCF10F}" type="parTrans" cxnId="{03F85E7B-746C-44BF-9D8B-1926CD94D89A}">
      <dgm:prSet/>
      <dgm:spPr/>
      <dgm:t>
        <a:bodyPr/>
        <a:lstStyle/>
        <a:p>
          <a:endParaRPr lang="en-IN"/>
        </a:p>
      </dgm:t>
    </dgm:pt>
    <dgm:pt modelId="{F65141C1-5C7E-439F-90B4-60089654D034}" type="sibTrans" cxnId="{03F85E7B-746C-44BF-9D8B-1926CD94D89A}">
      <dgm:prSet/>
      <dgm:spPr/>
      <dgm:t>
        <a:bodyPr/>
        <a:lstStyle/>
        <a:p>
          <a:endParaRPr lang="en-IN"/>
        </a:p>
      </dgm:t>
    </dgm:pt>
    <dgm:pt modelId="{B526297B-4367-41E6-8E2C-8F0B22377D0E}">
      <dgm:prSet phldrT="[Text]"/>
      <dgm:spPr/>
      <dgm:t>
        <a:bodyPr/>
        <a:lstStyle/>
        <a:p>
          <a:r>
            <a:rPr lang="en-US" dirty="0" smtClean="0"/>
            <a:t>Enumeration</a:t>
          </a:r>
          <a:endParaRPr lang="en-IN" dirty="0"/>
        </a:p>
      </dgm:t>
    </dgm:pt>
    <dgm:pt modelId="{C851130F-FDE3-444D-BF22-07D3B8FFCDE6}" type="parTrans" cxnId="{6714253B-6718-477B-9DCD-6700E3F5207A}">
      <dgm:prSet/>
      <dgm:spPr/>
      <dgm:t>
        <a:bodyPr/>
        <a:lstStyle/>
        <a:p>
          <a:endParaRPr lang="en-IN"/>
        </a:p>
      </dgm:t>
    </dgm:pt>
    <dgm:pt modelId="{6C0B3B60-3F02-4CB8-A84E-F415C5950A5F}" type="sibTrans" cxnId="{6714253B-6718-477B-9DCD-6700E3F5207A}">
      <dgm:prSet/>
      <dgm:spPr/>
      <dgm:t>
        <a:bodyPr/>
        <a:lstStyle/>
        <a:p>
          <a:endParaRPr lang="en-IN"/>
        </a:p>
      </dgm:t>
    </dgm:pt>
    <dgm:pt modelId="{BC2823A0-E499-47DA-9969-BB52A48ADB20}">
      <dgm:prSet phldrT="[Text]"/>
      <dgm:spPr/>
      <dgm:t>
        <a:bodyPr/>
        <a:lstStyle/>
        <a:p>
          <a:r>
            <a:rPr lang="en-US" dirty="0" smtClean="0"/>
            <a:t>Unions</a:t>
          </a:r>
          <a:endParaRPr lang="en-IN" dirty="0"/>
        </a:p>
      </dgm:t>
    </dgm:pt>
    <dgm:pt modelId="{9CFDA620-0DDA-46BE-B28B-E743F322C7A6}" type="parTrans" cxnId="{71DB77F9-583C-4D73-A626-BA1AEF8CBF92}">
      <dgm:prSet/>
      <dgm:spPr/>
      <dgm:t>
        <a:bodyPr/>
        <a:lstStyle/>
        <a:p>
          <a:endParaRPr lang="en-IN"/>
        </a:p>
      </dgm:t>
    </dgm:pt>
    <dgm:pt modelId="{14FD5E30-6B6E-4EFD-AC13-A63C5CC91EF7}" type="sibTrans" cxnId="{71DB77F9-583C-4D73-A626-BA1AEF8CBF92}">
      <dgm:prSet/>
      <dgm:spPr/>
      <dgm:t>
        <a:bodyPr/>
        <a:lstStyle/>
        <a:p>
          <a:endParaRPr lang="en-IN"/>
        </a:p>
      </dgm:t>
    </dgm:pt>
    <dgm:pt modelId="{7AD6BDA2-220A-4601-BFAF-B715AB70FDD5}">
      <dgm:prSet phldrT="[Text]"/>
      <dgm:spPr/>
      <dgm:t>
        <a:bodyPr/>
        <a:lstStyle/>
        <a:p>
          <a:r>
            <a:rPr lang="en-US" dirty="0" smtClean="0"/>
            <a:t>Lists</a:t>
          </a:r>
          <a:endParaRPr lang="en-IN" dirty="0"/>
        </a:p>
      </dgm:t>
    </dgm:pt>
    <dgm:pt modelId="{EBF1CAA4-B59A-48C5-B950-F417A4B9DC4B}" type="parTrans" cxnId="{9B7E01B1-FDD1-4CD4-B0BC-87D59EAE40A2}">
      <dgm:prSet/>
      <dgm:spPr/>
      <dgm:t>
        <a:bodyPr/>
        <a:lstStyle/>
        <a:p>
          <a:endParaRPr lang="en-IN"/>
        </a:p>
      </dgm:t>
    </dgm:pt>
    <dgm:pt modelId="{9409D089-2688-4017-98EC-069292F9A75E}" type="sibTrans" cxnId="{9B7E01B1-FDD1-4CD4-B0BC-87D59EAE40A2}">
      <dgm:prSet/>
      <dgm:spPr/>
      <dgm:t>
        <a:bodyPr/>
        <a:lstStyle/>
        <a:p>
          <a:endParaRPr lang="en-IN"/>
        </a:p>
      </dgm:t>
    </dgm:pt>
    <dgm:pt modelId="{35BC5E18-5273-4F45-95EE-A7FCBB23FD1F}" type="pres">
      <dgm:prSet presAssocID="{A8C1BD73-002C-4A92-B335-951E6B68834C}" presName="linearFlow" presStyleCnt="0">
        <dgm:presLayoutVars>
          <dgm:dir/>
          <dgm:resizeHandles val="exact"/>
        </dgm:presLayoutVars>
      </dgm:prSet>
      <dgm:spPr/>
    </dgm:pt>
    <dgm:pt modelId="{83B410F5-9335-4542-A43B-31E81089F794}" type="pres">
      <dgm:prSet presAssocID="{94FFF54B-CA10-4D45-87E2-ECCC2DD4CEC5}" presName="comp" presStyleCnt="0"/>
      <dgm:spPr/>
    </dgm:pt>
    <dgm:pt modelId="{ADCE414F-666B-4BD2-A657-3BF18C4FB751}" type="pres">
      <dgm:prSet presAssocID="{94FFF54B-CA10-4D45-87E2-ECCC2DD4CEC5}" presName="rect2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26EF6B-0420-4D00-AB76-141E4DD4DC82}" type="pres">
      <dgm:prSet presAssocID="{94FFF54B-CA10-4D45-87E2-ECCC2DD4CEC5}" presName="rect1" presStyleLbl="ln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381FB6D-A839-48E8-9D4B-CDC57A8A8392}" type="pres">
      <dgm:prSet presAssocID="{86586149-2DE3-442D-8BD6-A4A2699B3F96}" presName="sibTrans" presStyleCnt="0"/>
      <dgm:spPr/>
    </dgm:pt>
    <dgm:pt modelId="{DF57FB60-34F2-46E9-A649-F43F3FB18FA6}" type="pres">
      <dgm:prSet presAssocID="{8C2B22FD-4972-47C0-9291-5B83638DF14D}" presName="comp" presStyleCnt="0"/>
      <dgm:spPr/>
    </dgm:pt>
    <dgm:pt modelId="{B9B057FC-E1F2-4D83-9F32-230E9A75CAC9}" type="pres">
      <dgm:prSet presAssocID="{8C2B22FD-4972-47C0-9291-5B83638DF14D}" presName="rect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E2EDDE1-9AB1-4F10-8AF0-21D51FDB4692}" type="pres">
      <dgm:prSet presAssocID="{8C2B22FD-4972-47C0-9291-5B83638DF14D}" presName="rect1" presStyleLbl="lnNode1" presStyleIdx="1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D6A31D2-B20C-4312-8BF4-4A0FC973874A}" type="pres">
      <dgm:prSet presAssocID="{2E79DDA2-F6F7-4864-99EC-2078E222B8F6}" presName="sibTrans" presStyleCnt="0"/>
      <dgm:spPr/>
    </dgm:pt>
    <dgm:pt modelId="{53CE6D4C-D4BB-432B-A21A-FFB9B939356A}" type="pres">
      <dgm:prSet presAssocID="{8F13AC41-8BF6-4ACB-B139-CFE1646B6A06}" presName="comp" presStyleCnt="0"/>
      <dgm:spPr/>
    </dgm:pt>
    <dgm:pt modelId="{84836C31-6C4F-4F76-81BF-27E927B3742F}" type="pres">
      <dgm:prSet presAssocID="{8F13AC41-8BF6-4ACB-B139-CFE1646B6A06}" presName="rect2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00B4E30-C722-4DF4-ABA7-279C66D6491D}" type="pres">
      <dgm:prSet presAssocID="{8F13AC41-8BF6-4ACB-B139-CFE1646B6A06}" presName="rect1" presStyleLbl="lnNode1" presStyleIdx="2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F7F6C70-3DA3-4885-8531-1E6774C40447}" type="pres">
      <dgm:prSet presAssocID="{F65141C1-5C7E-439F-90B4-60089654D034}" presName="sibTrans" presStyleCnt="0"/>
      <dgm:spPr/>
    </dgm:pt>
    <dgm:pt modelId="{D5F79996-6B9C-4B17-82A4-B49D80ABD02B}" type="pres">
      <dgm:prSet presAssocID="{B526297B-4367-41E6-8E2C-8F0B22377D0E}" presName="comp" presStyleCnt="0"/>
      <dgm:spPr/>
    </dgm:pt>
    <dgm:pt modelId="{F248A3CB-6D34-4B09-B1CB-A649E3A82E5F}" type="pres">
      <dgm:prSet presAssocID="{B526297B-4367-41E6-8E2C-8F0B22377D0E}" presName="rect2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3C6C82-6DA0-4234-8641-826186547A54}" type="pres">
      <dgm:prSet presAssocID="{B526297B-4367-41E6-8E2C-8F0B22377D0E}" presName="rect1" presStyleLbl="lnNode1" presStyleIdx="3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A3C4B66-9880-4243-9CB7-3C7B894D4CFC}" type="pres">
      <dgm:prSet presAssocID="{6C0B3B60-3F02-4CB8-A84E-F415C5950A5F}" presName="sibTrans" presStyleCnt="0"/>
      <dgm:spPr/>
    </dgm:pt>
    <dgm:pt modelId="{E037F22E-FB64-4EDF-BD71-E4186291C2D3}" type="pres">
      <dgm:prSet presAssocID="{BC2823A0-E499-47DA-9969-BB52A48ADB20}" presName="comp" presStyleCnt="0"/>
      <dgm:spPr/>
    </dgm:pt>
    <dgm:pt modelId="{F68A2730-1953-4392-A3F5-76567C94238E}" type="pres">
      <dgm:prSet presAssocID="{BC2823A0-E499-47DA-9969-BB52A48ADB20}" presName="rect2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8905C1-C24E-4B1A-BC96-3D7CC6882A8A}" type="pres">
      <dgm:prSet presAssocID="{BC2823A0-E499-47DA-9969-BB52A48ADB20}" presName="rect1" presStyleLbl="lnNode1" presStyleIdx="4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6BD1092-8A68-4231-BF12-E4878C937F65}" type="pres">
      <dgm:prSet presAssocID="{14FD5E30-6B6E-4EFD-AC13-A63C5CC91EF7}" presName="sibTrans" presStyleCnt="0"/>
      <dgm:spPr/>
    </dgm:pt>
    <dgm:pt modelId="{CADB44D7-42A3-4F68-B08B-9091535AB883}" type="pres">
      <dgm:prSet presAssocID="{7AD6BDA2-220A-4601-BFAF-B715AB70FDD5}" presName="comp" presStyleCnt="0"/>
      <dgm:spPr/>
    </dgm:pt>
    <dgm:pt modelId="{07AC2FC2-A0C0-489C-9197-1FCED4F12944}" type="pres">
      <dgm:prSet presAssocID="{7AD6BDA2-220A-4601-BFAF-B715AB70FDD5}" presName="rect2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FDBB181-E3BE-4445-BB1F-FBAF65D7EDF6}" type="pres">
      <dgm:prSet presAssocID="{7AD6BDA2-220A-4601-BFAF-B715AB70FDD5}" presName="rect1" presStyleLbl="lnNode1" presStyleIdx="5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F652E541-BFB0-4770-A795-4FBFE17F6783}" type="presOf" srcId="{8F13AC41-8BF6-4ACB-B139-CFE1646B6A06}" destId="{84836C31-6C4F-4F76-81BF-27E927B3742F}" srcOrd="0" destOrd="0" presId="urn:microsoft.com/office/officeart/2008/layout/AlternatingPictureBlocks"/>
    <dgm:cxn modelId="{03F85E7B-746C-44BF-9D8B-1926CD94D89A}" srcId="{A8C1BD73-002C-4A92-B335-951E6B68834C}" destId="{8F13AC41-8BF6-4ACB-B139-CFE1646B6A06}" srcOrd="2" destOrd="0" parTransId="{EB1DBD35-A55A-47B0-B109-F81211CCF10F}" sibTransId="{F65141C1-5C7E-439F-90B4-60089654D034}"/>
    <dgm:cxn modelId="{485F919E-31F5-4A33-8CC8-A065DF356A44}" type="presOf" srcId="{B526297B-4367-41E6-8E2C-8F0B22377D0E}" destId="{F248A3CB-6D34-4B09-B1CB-A649E3A82E5F}" srcOrd="0" destOrd="0" presId="urn:microsoft.com/office/officeart/2008/layout/AlternatingPictureBlocks"/>
    <dgm:cxn modelId="{E7AAB47C-89E7-4176-A975-4C889C52639F}" srcId="{A8C1BD73-002C-4A92-B335-951E6B68834C}" destId="{94FFF54B-CA10-4D45-87E2-ECCC2DD4CEC5}" srcOrd="0" destOrd="0" parTransId="{BDFF0B10-FCE0-44E8-9A35-69A4F263943D}" sibTransId="{86586149-2DE3-442D-8BD6-A4A2699B3F96}"/>
    <dgm:cxn modelId="{6E361DFF-3C0A-40A4-B11B-71FDA4E31241}" type="presOf" srcId="{BC2823A0-E499-47DA-9969-BB52A48ADB20}" destId="{F68A2730-1953-4392-A3F5-76567C94238E}" srcOrd="0" destOrd="0" presId="urn:microsoft.com/office/officeart/2008/layout/AlternatingPictureBlocks"/>
    <dgm:cxn modelId="{8280193D-8731-4B23-9B22-DAB91443CB7C}" type="presOf" srcId="{94FFF54B-CA10-4D45-87E2-ECCC2DD4CEC5}" destId="{ADCE414F-666B-4BD2-A657-3BF18C4FB751}" srcOrd="0" destOrd="0" presId="urn:microsoft.com/office/officeart/2008/layout/AlternatingPictureBlocks"/>
    <dgm:cxn modelId="{916DC602-4162-451B-B4CC-6AEBD831E3B0}" type="presOf" srcId="{7AD6BDA2-220A-4601-BFAF-B715AB70FDD5}" destId="{07AC2FC2-A0C0-489C-9197-1FCED4F12944}" srcOrd="0" destOrd="0" presId="urn:microsoft.com/office/officeart/2008/layout/AlternatingPictureBlocks"/>
    <dgm:cxn modelId="{0421FDDF-F28D-4033-A1BD-36FA54A6A41E}" type="presOf" srcId="{8C2B22FD-4972-47C0-9291-5B83638DF14D}" destId="{B9B057FC-E1F2-4D83-9F32-230E9A75CAC9}" srcOrd="0" destOrd="0" presId="urn:microsoft.com/office/officeart/2008/layout/AlternatingPictureBlocks"/>
    <dgm:cxn modelId="{6714253B-6718-477B-9DCD-6700E3F5207A}" srcId="{A8C1BD73-002C-4A92-B335-951E6B68834C}" destId="{B526297B-4367-41E6-8E2C-8F0B22377D0E}" srcOrd="3" destOrd="0" parTransId="{C851130F-FDE3-444D-BF22-07D3B8FFCDE6}" sibTransId="{6C0B3B60-3F02-4CB8-A84E-F415C5950A5F}"/>
    <dgm:cxn modelId="{9B7E01B1-FDD1-4CD4-B0BC-87D59EAE40A2}" srcId="{A8C1BD73-002C-4A92-B335-951E6B68834C}" destId="{7AD6BDA2-220A-4601-BFAF-B715AB70FDD5}" srcOrd="5" destOrd="0" parTransId="{EBF1CAA4-B59A-48C5-B950-F417A4B9DC4B}" sibTransId="{9409D089-2688-4017-98EC-069292F9A75E}"/>
    <dgm:cxn modelId="{289A6D41-8DDF-4F31-90D2-59E4CA2BED41}" srcId="{A8C1BD73-002C-4A92-B335-951E6B68834C}" destId="{8C2B22FD-4972-47C0-9291-5B83638DF14D}" srcOrd="1" destOrd="0" parTransId="{3EA015F9-7AF8-40C5-82E9-76A64DCBF266}" sibTransId="{2E79DDA2-F6F7-4864-99EC-2078E222B8F6}"/>
    <dgm:cxn modelId="{71DB77F9-583C-4D73-A626-BA1AEF8CBF92}" srcId="{A8C1BD73-002C-4A92-B335-951E6B68834C}" destId="{BC2823A0-E499-47DA-9969-BB52A48ADB20}" srcOrd="4" destOrd="0" parTransId="{9CFDA620-0DDA-46BE-B28B-E743F322C7A6}" sibTransId="{14FD5E30-6B6E-4EFD-AC13-A63C5CC91EF7}"/>
    <dgm:cxn modelId="{F3F02C35-1D18-42B9-8017-C4264FD69FFC}" type="presOf" srcId="{A8C1BD73-002C-4A92-B335-951E6B68834C}" destId="{35BC5E18-5273-4F45-95EE-A7FCBB23FD1F}" srcOrd="0" destOrd="0" presId="urn:microsoft.com/office/officeart/2008/layout/AlternatingPictureBlocks"/>
    <dgm:cxn modelId="{D1FA39FB-8094-4553-ADB5-F4F8AA003C1D}" type="presParOf" srcId="{35BC5E18-5273-4F45-95EE-A7FCBB23FD1F}" destId="{83B410F5-9335-4542-A43B-31E81089F794}" srcOrd="0" destOrd="0" presId="urn:microsoft.com/office/officeart/2008/layout/AlternatingPictureBlocks"/>
    <dgm:cxn modelId="{03BAD8E7-8850-4A05-90FF-A3C366CE32E9}" type="presParOf" srcId="{83B410F5-9335-4542-A43B-31E81089F794}" destId="{ADCE414F-666B-4BD2-A657-3BF18C4FB751}" srcOrd="0" destOrd="0" presId="urn:microsoft.com/office/officeart/2008/layout/AlternatingPictureBlocks"/>
    <dgm:cxn modelId="{B17FE791-2CFA-4BFD-87EC-0B04486B2567}" type="presParOf" srcId="{83B410F5-9335-4542-A43B-31E81089F794}" destId="{5326EF6B-0420-4D00-AB76-141E4DD4DC82}" srcOrd="1" destOrd="0" presId="urn:microsoft.com/office/officeart/2008/layout/AlternatingPictureBlocks"/>
    <dgm:cxn modelId="{7E7EA259-EFA7-4994-BF53-F667589EF1A5}" type="presParOf" srcId="{35BC5E18-5273-4F45-95EE-A7FCBB23FD1F}" destId="{4381FB6D-A839-48E8-9D4B-CDC57A8A8392}" srcOrd="1" destOrd="0" presId="urn:microsoft.com/office/officeart/2008/layout/AlternatingPictureBlocks"/>
    <dgm:cxn modelId="{DE8D5CA6-5EB2-4607-BF87-96A51D312881}" type="presParOf" srcId="{35BC5E18-5273-4F45-95EE-A7FCBB23FD1F}" destId="{DF57FB60-34F2-46E9-A649-F43F3FB18FA6}" srcOrd="2" destOrd="0" presId="urn:microsoft.com/office/officeart/2008/layout/AlternatingPictureBlocks"/>
    <dgm:cxn modelId="{931BF921-4FD4-4723-847E-7AF581AC1EC4}" type="presParOf" srcId="{DF57FB60-34F2-46E9-A649-F43F3FB18FA6}" destId="{B9B057FC-E1F2-4D83-9F32-230E9A75CAC9}" srcOrd="0" destOrd="0" presId="urn:microsoft.com/office/officeart/2008/layout/AlternatingPictureBlocks"/>
    <dgm:cxn modelId="{C55D9DCA-22D1-48ED-B3C3-8EC78B9DF124}" type="presParOf" srcId="{DF57FB60-34F2-46E9-A649-F43F3FB18FA6}" destId="{AE2EDDE1-9AB1-4F10-8AF0-21D51FDB4692}" srcOrd="1" destOrd="0" presId="urn:microsoft.com/office/officeart/2008/layout/AlternatingPictureBlocks"/>
    <dgm:cxn modelId="{84576931-4114-4211-8260-A1CC889FBE13}" type="presParOf" srcId="{35BC5E18-5273-4F45-95EE-A7FCBB23FD1F}" destId="{8D6A31D2-B20C-4312-8BF4-4A0FC973874A}" srcOrd="3" destOrd="0" presId="urn:microsoft.com/office/officeart/2008/layout/AlternatingPictureBlocks"/>
    <dgm:cxn modelId="{A29B0507-82F1-46BD-8927-D7D7B14BFCA0}" type="presParOf" srcId="{35BC5E18-5273-4F45-95EE-A7FCBB23FD1F}" destId="{53CE6D4C-D4BB-432B-A21A-FFB9B939356A}" srcOrd="4" destOrd="0" presId="urn:microsoft.com/office/officeart/2008/layout/AlternatingPictureBlocks"/>
    <dgm:cxn modelId="{4FE306B6-4A99-434D-81A7-FDA7F014E01C}" type="presParOf" srcId="{53CE6D4C-D4BB-432B-A21A-FFB9B939356A}" destId="{84836C31-6C4F-4F76-81BF-27E927B3742F}" srcOrd="0" destOrd="0" presId="urn:microsoft.com/office/officeart/2008/layout/AlternatingPictureBlocks"/>
    <dgm:cxn modelId="{E10A9A19-B1CC-41E1-BCB0-04C1BFA7A942}" type="presParOf" srcId="{53CE6D4C-D4BB-432B-A21A-FFB9B939356A}" destId="{100B4E30-C722-4DF4-ABA7-279C66D6491D}" srcOrd="1" destOrd="0" presId="urn:microsoft.com/office/officeart/2008/layout/AlternatingPictureBlocks"/>
    <dgm:cxn modelId="{AE0D22B3-7D6A-49DF-9806-BEE4995D6289}" type="presParOf" srcId="{35BC5E18-5273-4F45-95EE-A7FCBB23FD1F}" destId="{BF7F6C70-3DA3-4885-8531-1E6774C40447}" srcOrd="5" destOrd="0" presId="urn:microsoft.com/office/officeart/2008/layout/AlternatingPictureBlocks"/>
    <dgm:cxn modelId="{C67DE0E5-ADE5-41EE-913F-B79DF21BF050}" type="presParOf" srcId="{35BC5E18-5273-4F45-95EE-A7FCBB23FD1F}" destId="{D5F79996-6B9C-4B17-82A4-B49D80ABD02B}" srcOrd="6" destOrd="0" presId="urn:microsoft.com/office/officeart/2008/layout/AlternatingPictureBlocks"/>
    <dgm:cxn modelId="{0594FCDA-C7B0-4250-8EBA-79E075260F91}" type="presParOf" srcId="{D5F79996-6B9C-4B17-82A4-B49D80ABD02B}" destId="{F248A3CB-6D34-4B09-B1CB-A649E3A82E5F}" srcOrd="0" destOrd="0" presId="urn:microsoft.com/office/officeart/2008/layout/AlternatingPictureBlocks"/>
    <dgm:cxn modelId="{282693AE-EE97-4D84-84DB-26CFCC909FDD}" type="presParOf" srcId="{D5F79996-6B9C-4B17-82A4-B49D80ABD02B}" destId="{BE3C6C82-6DA0-4234-8641-826186547A54}" srcOrd="1" destOrd="0" presId="urn:microsoft.com/office/officeart/2008/layout/AlternatingPictureBlocks"/>
    <dgm:cxn modelId="{D3CC9873-B54B-427B-A51E-EEC62BED4B6C}" type="presParOf" srcId="{35BC5E18-5273-4F45-95EE-A7FCBB23FD1F}" destId="{7A3C4B66-9880-4243-9CB7-3C7B894D4CFC}" srcOrd="7" destOrd="0" presId="urn:microsoft.com/office/officeart/2008/layout/AlternatingPictureBlocks"/>
    <dgm:cxn modelId="{7B9870CA-6B62-4EBF-AC9A-022A30EE7B7C}" type="presParOf" srcId="{35BC5E18-5273-4F45-95EE-A7FCBB23FD1F}" destId="{E037F22E-FB64-4EDF-BD71-E4186291C2D3}" srcOrd="8" destOrd="0" presId="urn:microsoft.com/office/officeart/2008/layout/AlternatingPictureBlocks"/>
    <dgm:cxn modelId="{4D273D89-206C-431D-A1F1-FE6585D017E3}" type="presParOf" srcId="{E037F22E-FB64-4EDF-BD71-E4186291C2D3}" destId="{F68A2730-1953-4392-A3F5-76567C94238E}" srcOrd="0" destOrd="0" presId="urn:microsoft.com/office/officeart/2008/layout/AlternatingPictureBlocks"/>
    <dgm:cxn modelId="{957784A6-9A4B-4CB7-B7FE-8FB7CBC6DD6B}" type="presParOf" srcId="{E037F22E-FB64-4EDF-BD71-E4186291C2D3}" destId="{028905C1-C24E-4B1A-BC96-3D7CC6882A8A}" srcOrd="1" destOrd="0" presId="urn:microsoft.com/office/officeart/2008/layout/AlternatingPictureBlocks"/>
    <dgm:cxn modelId="{0712CC26-9EF0-463E-A571-53D208A150D8}" type="presParOf" srcId="{35BC5E18-5273-4F45-95EE-A7FCBB23FD1F}" destId="{B6BD1092-8A68-4231-BF12-E4878C937F65}" srcOrd="9" destOrd="0" presId="urn:microsoft.com/office/officeart/2008/layout/AlternatingPictureBlocks"/>
    <dgm:cxn modelId="{C6047FA3-35FE-4E83-ABCD-D8D7080C2F65}" type="presParOf" srcId="{35BC5E18-5273-4F45-95EE-A7FCBB23FD1F}" destId="{CADB44D7-42A3-4F68-B08B-9091535AB883}" srcOrd="10" destOrd="0" presId="urn:microsoft.com/office/officeart/2008/layout/AlternatingPictureBlocks"/>
    <dgm:cxn modelId="{0D1A40AC-8DD1-4930-B9F0-5347870B129E}" type="presParOf" srcId="{CADB44D7-42A3-4F68-B08B-9091535AB883}" destId="{07AC2FC2-A0C0-489C-9197-1FCED4F12944}" srcOrd="0" destOrd="0" presId="urn:microsoft.com/office/officeart/2008/layout/AlternatingPictureBlocks"/>
    <dgm:cxn modelId="{5DDBEE9B-BC05-4DBE-86D9-4E183722C21C}" type="presParOf" srcId="{CADB44D7-42A3-4F68-B08B-9091535AB883}" destId="{5FDBB181-E3BE-4445-BB1F-FBAF65D7EDF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D2837F-9A09-466A-B786-02F921567184}" type="doc">
      <dgm:prSet loTypeId="urn:microsoft.com/office/officeart/2005/8/layout/target1" loCatId="relationship" qsTypeId="urn:microsoft.com/office/officeart/2005/8/quickstyle/simple4" qsCatId="simple" csTypeId="urn:microsoft.com/office/officeart/2005/8/colors/colorful1#8" csCatId="colorful" phldr="1"/>
      <dgm:spPr/>
      <dgm:t>
        <a:bodyPr/>
        <a:lstStyle/>
        <a:p>
          <a:endParaRPr lang="en-IN"/>
        </a:p>
      </dgm:t>
    </dgm:pt>
    <dgm:pt modelId="{FFB21FE5-A4F4-477F-96D8-6A677C118E98}">
      <dgm:prSet/>
      <dgm:spPr/>
      <dgm:t>
        <a:bodyPr/>
        <a:lstStyle/>
        <a:p>
          <a:pPr rtl="0"/>
          <a:r>
            <a:rPr lang="en-US" dirty="0" smtClean="0"/>
            <a:t>Basic Test</a:t>
          </a:r>
          <a:endParaRPr lang="en-IN" dirty="0"/>
        </a:p>
      </dgm:t>
    </dgm:pt>
    <dgm:pt modelId="{479518C0-D938-48C2-AC1E-16EC77994A75}" type="parTrans" cxnId="{D713F5D0-596A-4DCE-85E6-2FE3AD095869}">
      <dgm:prSet/>
      <dgm:spPr/>
      <dgm:t>
        <a:bodyPr/>
        <a:lstStyle/>
        <a:p>
          <a:endParaRPr lang="en-IN"/>
        </a:p>
      </dgm:t>
    </dgm:pt>
    <dgm:pt modelId="{B5656ED9-446C-43BC-8C84-BA6AA5A334CF}" type="sibTrans" cxnId="{D713F5D0-596A-4DCE-85E6-2FE3AD095869}">
      <dgm:prSet/>
      <dgm:spPr/>
      <dgm:t>
        <a:bodyPr/>
        <a:lstStyle/>
        <a:p>
          <a:endParaRPr lang="en-IN"/>
        </a:p>
      </dgm:t>
    </dgm:pt>
    <dgm:pt modelId="{9296178F-86BF-4341-B469-A464F3F48C7F}">
      <dgm:prSet/>
      <dgm:spPr/>
      <dgm:t>
        <a:bodyPr/>
        <a:lstStyle/>
        <a:p>
          <a:pPr rtl="0"/>
          <a:r>
            <a:rPr lang="en-US" dirty="0" smtClean="0"/>
            <a:t>POST-PASS</a:t>
          </a:r>
          <a:endParaRPr lang="en-IN" dirty="0"/>
        </a:p>
      </dgm:t>
    </dgm:pt>
    <dgm:pt modelId="{68EE99CC-F49E-413F-B149-7F9554454200}" type="parTrans" cxnId="{CD2A76C3-1022-4E1D-BDD7-484C520F367A}">
      <dgm:prSet/>
      <dgm:spPr/>
      <dgm:t>
        <a:bodyPr/>
        <a:lstStyle/>
        <a:p>
          <a:endParaRPr lang="en-IN"/>
        </a:p>
      </dgm:t>
    </dgm:pt>
    <dgm:pt modelId="{3525D712-443A-4CCF-B45F-C098691C5945}" type="sibTrans" cxnId="{CD2A76C3-1022-4E1D-BDD7-484C520F367A}">
      <dgm:prSet/>
      <dgm:spPr/>
      <dgm:t>
        <a:bodyPr/>
        <a:lstStyle/>
        <a:p>
          <a:endParaRPr lang="en-IN"/>
        </a:p>
      </dgm:t>
    </dgm:pt>
    <dgm:pt modelId="{F345A85E-14FF-4078-AB5A-CF20D2FE84FB}">
      <dgm:prSet/>
      <dgm:spPr/>
      <dgm:t>
        <a:bodyPr/>
        <a:lstStyle/>
        <a:p>
          <a:pPr rtl="0"/>
          <a:r>
            <a:rPr lang="en-US" dirty="0" smtClean="0"/>
            <a:t>PATCH-PASS</a:t>
          </a:r>
          <a:endParaRPr lang="en-IN" dirty="0"/>
        </a:p>
      </dgm:t>
    </dgm:pt>
    <dgm:pt modelId="{6F223D5A-1F34-410C-912C-482F6974445C}" type="parTrans" cxnId="{08690D9E-C1CF-4FB2-BB70-4276465859BC}">
      <dgm:prSet/>
      <dgm:spPr/>
      <dgm:t>
        <a:bodyPr/>
        <a:lstStyle/>
        <a:p>
          <a:endParaRPr lang="en-IN"/>
        </a:p>
      </dgm:t>
    </dgm:pt>
    <dgm:pt modelId="{30090746-C9A3-437A-9DC5-E946A71A0DB9}" type="sibTrans" cxnId="{08690D9E-C1CF-4FB2-BB70-4276465859BC}">
      <dgm:prSet/>
      <dgm:spPr/>
      <dgm:t>
        <a:bodyPr/>
        <a:lstStyle/>
        <a:p>
          <a:endParaRPr lang="en-IN"/>
        </a:p>
      </dgm:t>
    </dgm:pt>
    <dgm:pt modelId="{9BBF4706-8BEA-4E83-BB34-A5B4D2CF215A}">
      <dgm:prSet/>
      <dgm:spPr/>
      <dgm:t>
        <a:bodyPr/>
        <a:lstStyle/>
        <a:p>
          <a:pPr rtl="0"/>
          <a:r>
            <a:rPr lang="en-US" dirty="0" smtClean="0"/>
            <a:t>STATIC-PASS</a:t>
          </a:r>
          <a:endParaRPr lang="en-IN" dirty="0"/>
        </a:p>
      </dgm:t>
    </dgm:pt>
    <dgm:pt modelId="{BCF6F405-21C1-4629-83E5-CB2717EDC2C7}" type="parTrans" cxnId="{29D6A1F8-3455-49B8-BF14-F79140C695BA}">
      <dgm:prSet/>
      <dgm:spPr/>
      <dgm:t>
        <a:bodyPr/>
        <a:lstStyle/>
        <a:p>
          <a:endParaRPr lang="en-IN"/>
        </a:p>
      </dgm:t>
    </dgm:pt>
    <dgm:pt modelId="{C353ECB7-E37F-4CE2-A958-087AE3EC5F72}" type="sibTrans" cxnId="{29D6A1F8-3455-49B8-BF14-F79140C695BA}">
      <dgm:prSet/>
      <dgm:spPr/>
      <dgm:t>
        <a:bodyPr/>
        <a:lstStyle/>
        <a:p>
          <a:endParaRPr lang="en-IN"/>
        </a:p>
      </dgm:t>
    </dgm:pt>
    <dgm:pt modelId="{A981DEA9-11FE-4DA7-B3E2-62A9317023B4}">
      <dgm:prSet/>
      <dgm:spPr/>
      <dgm:t>
        <a:bodyPr/>
        <a:lstStyle/>
        <a:p>
          <a:pPr rtl="0"/>
          <a:r>
            <a:rPr lang="en-US" dirty="0" smtClean="0"/>
            <a:t>Load Test</a:t>
          </a:r>
          <a:endParaRPr lang="en-IN" dirty="0"/>
        </a:p>
      </dgm:t>
    </dgm:pt>
    <dgm:pt modelId="{2D8E34DA-710E-4605-882E-671F6B37755D}" type="parTrans" cxnId="{BD8336C8-4DA1-4D12-AEA7-FE47F46D62FE}">
      <dgm:prSet/>
      <dgm:spPr/>
      <dgm:t>
        <a:bodyPr/>
        <a:lstStyle/>
        <a:p>
          <a:endParaRPr lang="en-IN"/>
        </a:p>
      </dgm:t>
    </dgm:pt>
    <dgm:pt modelId="{4E959ED4-B644-48E6-A1CE-ACCED51F8F16}" type="sibTrans" cxnId="{BD8336C8-4DA1-4D12-AEA7-FE47F46D62FE}">
      <dgm:prSet/>
      <dgm:spPr/>
      <dgm:t>
        <a:bodyPr/>
        <a:lstStyle/>
        <a:p>
          <a:endParaRPr lang="en-IN"/>
        </a:p>
      </dgm:t>
    </dgm:pt>
    <dgm:pt modelId="{B8666BB5-103C-42A5-87AF-E4EB6EA58253}">
      <dgm:prSet/>
      <dgm:spPr/>
      <dgm:t>
        <a:bodyPr/>
        <a:lstStyle/>
        <a:p>
          <a:pPr rtl="0"/>
          <a:r>
            <a:rPr lang="en-US" dirty="0" smtClean="0"/>
            <a:t>POST-LOAD-FAIL</a:t>
          </a:r>
          <a:endParaRPr lang="en-IN" dirty="0"/>
        </a:p>
      </dgm:t>
    </dgm:pt>
    <dgm:pt modelId="{10EDCE5B-B805-4611-8FE6-DC35640E6695}" type="parTrans" cxnId="{C6B282FF-AED3-4F07-850B-FF84ECDED234}">
      <dgm:prSet/>
      <dgm:spPr/>
      <dgm:t>
        <a:bodyPr/>
        <a:lstStyle/>
        <a:p>
          <a:endParaRPr lang="en-IN"/>
        </a:p>
      </dgm:t>
    </dgm:pt>
    <dgm:pt modelId="{F8CEC710-4C80-4627-91FB-1E1CB83B95F8}" type="sibTrans" cxnId="{C6B282FF-AED3-4F07-850B-FF84ECDED234}">
      <dgm:prSet/>
      <dgm:spPr/>
      <dgm:t>
        <a:bodyPr/>
        <a:lstStyle/>
        <a:p>
          <a:endParaRPr lang="en-IN"/>
        </a:p>
      </dgm:t>
    </dgm:pt>
    <dgm:pt modelId="{D03ED949-E402-43BB-AA6C-B5B42B149A1C}">
      <dgm:prSet/>
      <dgm:spPr/>
      <dgm:t>
        <a:bodyPr/>
        <a:lstStyle/>
        <a:p>
          <a:pPr rtl="0"/>
          <a:r>
            <a:rPr lang="en-US" dirty="0" smtClean="0"/>
            <a:t>PATCH-LOAD-FAIL</a:t>
          </a:r>
          <a:endParaRPr lang="en-IN" dirty="0"/>
        </a:p>
      </dgm:t>
    </dgm:pt>
    <dgm:pt modelId="{9F34CCD4-A95F-4A03-8D34-9C3D198C185F}" type="parTrans" cxnId="{DD209E76-7595-41A2-B144-CD9FDE76D01B}">
      <dgm:prSet/>
      <dgm:spPr/>
      <dgm:t>
        <a:bodyPr/>
        <a:lstStyle/>
        <a:p>
          <a:endParaRPr lang="en-IN"/>
        </a:p>
      </dgm:t>
    </dgm:pt>
    <dgm:pt modelId="{66D92FB8-749D-4E0C-80D1-94A4E9F74599}" type="sibTrans" cxnId="{DD209E76-7595-41A2-B144-CD9FDE76D01B}">
      <dgm:prSet/>
      <dgm:spPr/>
      <dgm:t>
        <a:bodyPr/>
        <a:lstStyle/>
        <a:p>
          <a:endParaRPr lang="en-IN"/>
        </a:p>
      </dgm:t>
    </dgm:pt>
    <dgm:pt modelId="{AA596538-B785-49C5-B282-A5325A10AE74}">
      <dgm:prSet/>
      <dgm:spPr/>
      <dgm:t>
        <a:bodyPr/>
        <a:lstStyle/>
        <a:p>
          <a:pPr rtl="0"/>
          <a:r>
            <a:rPr lang="en-US" dirty="0" smtClean="0"/>
            <a:t>Stress Test</a:t>
          </a:r>
          <a:endParaRPr lang="en-IN" dirty="0"/>
        </a:p>
      </dgm:t>
    </dgm:pt>
    <dgm:pt modelId="{397FB47B-F295-4D0B-AD91-9768B7D24C99}" type="parTrans" cxnId="{42DC497A-D54F-4C47-9667-DA7B59BEE8B3}">
      <dgm:prSet/>
      <dgm:spPr/>
      <dgm:t>
        <a:bodyPr/>
        <a:lstStyle/>
        <a:p>
          <a:endParaRPr lang="en-IN"/>
        </a:p>
      </dgm:t>
    </dgm:pt>
    <dgm:pt modelId="{64CFD778-6716-4CEE-B302-73B45D7E228F}" type="sibTrans" cxnId="{42DC497A-D54F-4C47-9667-DA7B59BEE8B3}">
      <dgm:prSet/>
      <dgm:spPr/>
      <dgm:t>
        <a:bodyPr/>
        <a:lstStyle/>
        <a:p>
          <a:endParaRPr lang="en-IN"/>
        </a:p>
      </dgm:t>
    </dgm:pt>
    <dgm:pt modelId="{A0578A8C-7CDE-4201-878A-2127E8FDC32F}">
      <dgm:prSet/>
      <dgm:spPr/>
      <dgm:t>
        <a:bodyPr/>
        <a:lstStyle/>
        <a:p>
          <a:pPr rtl="0"/>
          <a:r>
            <a:rPr lang="en-US" dirty="0" smtClean="0"/>
            <a:t>Pagination</a:t>
          </a:r>
          <a:endParaRPr lang="en-IN" dirty="0"/>
        </a:p>
      </dgm:t>
    </dgm:pt>
    <dgm:pt modelId="{1D5A5A9C-B553-4241-AF6E-B3E3199825C5}" type="parTrans" cxnId="{5FE167D2-E53F-4213-B604-2D796DB612ED}">
      <dgm:prSet/>
      <dgm:spPr/>
      <dgm:t>
        <a:bodyPr/>
        <a:lstStyle/>
        <a:p>
          <a:endParaRPr lang="en-IN"/>
        </a:p>
      </dgm:t>
    </dgm:pt>
    <dgm:pt modelId="{8DAC5ED2-57BB-46E3-8EC9-F5F4EDB29977}" type="sibTrans" cxnId="{5FE167D2-E53F-4213-B604-2D796DB612ED}">
      <dgm:prSet/>
      <dgm:spPr/>
      <dgm:t>
        <a:bodyPr/>
        <a:lstStyle/>
        <a:p>
          <a:endParaRPr lang="en-IN"/>
        </a:p>
      </dgm:t>
    </dgm:pt>
    <dgm:pt modelId="{260497A1-E482-4C4B-8A52-A74B460A5CCA}">
      <dgm:prSet/>
      <dgm:spPr/>
      <dgm:t>
        <a:bodyPr/>
        <a:lstStyle/>
        <a:p>
          <a:pPr rtl="0"/>
          <a:r>
            <a:rPr lang="en-US" dirty="0" smtClean="0"/>
            <a:t>Depth</a:t>
          </a:r>
          <a:endParaRPr lang="en-IN" dirty="0"/>
        </a:p>
      </dgm:t>
    </dgm:pt>
    <dgm:pt modelId="{A3E0C98E-0800-4A5F-ABFF-36624FEC4CC1}" type="parTrans" cxnId="{84552860-E3B7-4D13-93EF-5B252057CD92}">
      <dgm:prSet/>
      <dgm:spPr/>
      <dgm:t>
        <a:bodyPr/>
        <a:lstStyle/>
        <a:p>
          <a:endParaRPr lang="en-IN"/>
        </a:p>
      </dgm:t>
    </dgm:pt>
    <dgm:pt modelId="{CA300219-6715-40C6-8DA6-BC2A3A10EE8A}" type="sibTrans" cxnId="{84552860-E3B7-4D13-93EF-5B252057CD92}">
      <dgm:prSet/>
      <dgm:spPr/>
      <dgm:t>
        <a:bodyPr/>
        <a:lstStyle/>
        <a:p>
          <a:endParaRPr lang="en-IN"/>
        </a:p>
      </dgm:t>
    </dgm:pt>
    <dgm:pt modelId="{A47B811B-F595-41C9-BD5C-FDFC11AD6604}">
      <dgm:prSet/>
      <dgm:spPr/>
      <dgm:t>
        <a:bodyPr/>
        <a:lstStyle/>
        <a:p>
          <a:pPr rtl="0"/>
          <a:r>
            <a:rPr lang="en-US" dirty="0" smtClean="0"/>
            <a:t>Notifications</a:t>
          </a:r>
          <a:endParaRPr lang="en-IN" dirty="0"/>
        </a:p>
      </dgm:t>
    </dgm:pt>
    <dgm:pt modelId="{B617B05E-3F8B-44C5-9609-6CF62D07F1C1}" type="parTrans" cxnId="{4BDD9F20-1519-40FE-A93F-245F1D8CBDD8}">
      <dgm:prSet/>
      <dgm:spPr/>
      <dgm:t>
        <a:bodyPr/>
        <a:lstStyle/>
        <a:p>
          <a:endParaRPr lang="en-IN"/>
        </a:p>
      </dgm:t>
    </dgm:pt>
    <dgm:pt modelId="{2E29F687-BB83-4FBF-9965-296ABB507A1D}" type="sibTrans" cxnId="{4BDD9F20-1519-40FE-A93F-245F1D8CBDD8}">
      <dgm:prSet/>
      <dgm:spPr/>
      <dgm:t>
        <a:bodyPr/>
        <a:lstStyle/>
        <a:p>
          <a:endParaRPr lang="en-IN"/>
        </a:p>
      </dgm:t>
    </dgm:pt>
    <dgm:pt modelId="{E8B5490E-83C1-4F02-9105-DA1B045CC652}">
      <dgm:prSet/>
      <dgm:spPr/>
      <dgm:t>
        <a:bodyPr/>
        <a:lstStyle/>
        <a:p>
          <a:pPr rtl="0"/>
          <a:r>
            <a:rPr lang="en-US" dirty="0" smtClean="0"/>
            <a:t>POST-PASS</a:t>
          </a:r>
          <a:endParaRPr lang="en-IN" dirty="0"/>
        </a:p>
      </dgm:t>
    </dgm:pt>
    <dgm:pt modelId="{24AF0BEB-ED33-48D9-996C-CA9757D4126B}" type="parTrans" cxnId="{F8B25D43-770A-482B-A0BD-7A59DA697D9F}">
      <dgm:prSet/>
      <dgm:spPr/>
      <dgm:t>
        <a:bodyPr/>
        <a:lstStyle/>
        <a:p>
          <a:endParaRPr lang="en-IN"/>
        </a:p>
      </dgm:t>
    </dgm:pt>
    <dgm:pt modelId="{7CB57BEC-7CAC-429A-8669-B65C6029E7FD}" type="sibTrans" cxnId="{F8B25D43-770A-482B-A0BD-7A59DA697D9F}">
      <dgm:prSet/>
      <dgm:spPr/>
      <dgm:t>
        <a:bodyPr/>
        <a:lstStyle/>
        <a:p>
          <a:endParaRPr lang="en-IN"/>
        </a:p>
      </dgm:t>
    </dgm:pt>
    <dgm:pt modelId="{1E6BFD2B-926A-4751-A7D3-FFA7A624557A}">
      <dgm:prSet/>
      <dgm:spPr/>
      <dgm:t>
        <a:bodyPr/>
        <a:lstStyle/>
        <a:p>
          <a:pPr rtl="0"/>
          <a:r>
            <a:rPr lang="en-US" smtClean="0"/>
            <a:t>PATCH-PASS</a:t>
          </a:r>
          <a:endParaRPr lang="en-IN" dirty="0"/>
        </a:p>
      </dgm:t>
    </dgm:pt>
    <dgm:pt modelId="{4BA712C4-C062-4850-B9CC-A8C09F8043A0}" type="parTrans" cxnId="{A92A4399-9632-4563-A611-E34A0E084EBB}">
      <dgm:prSet/>
      <dgm:spPr/>
      <dgm:t>
        <a:bodyPr/>
        <a:lstStyle/>
        <a:p>
          <a:endParaRPr lang="en-IN"/>
        </a:p>
      </dgm:t>
    </dgm:pt>
    <dgm:pt modelId="{C257D44B-2F96-4669-BA89-2DCB4A8F3CDB}" type="sibTrans" cxnId="{A92A4399-9632-4563-A611-E34A0E084EBB}">
      <dgm:prSet/>
      <dgm:spPr/>
      <dgm:t>
        <a:bodyPr/>
        <a:lstStyle/>
        <a:p>
          <a:endParaRPr lang="en-IN"/>
        </a:p>
      </dgm:t>
    </dgm:pt>
    <dgm:pt modelId="{094EC481-DC60-4E08-8BF3-61BAED8A3BED}">
      <dgm:prSet/>
      <dgm:spPr/>
      <dgm:t>
        <a:bodyPr/>
        <a:lstStyle/>
        <a:p>
          <a:pPr rtl="0"/>
          <a:r>
            <a:rPr lang="en-US" smtClean="0"/>
            <a:t>STATIC-PASS</a:t>
          </a:r>
          <a:endParaRPr lang="en-IN" dirty="0"/>
        </a:p>
      </dgm:t>
    </dgm:pt>
    <dgm:pt modelId="{ADAC2D90-04E6-4DCD-B21D-AD589999EA48}" type="parTrans" cxnId="{623A7445-872E-4CFB-9406-080C439A284F}">
      <dgm:prSet/>
      <dgm:spPr/>
      <dgm:t>
        <a:bodyPr/>
        <a:lstStyle/>
        <a:p>
          <a:endParaRPr lang="en-IN"/>
        </a:p>
      </dgm:t>
    </dgm:pt>
    <dgm:pt modelId="{9FEA0DDA-5A44-4A74-B4DC-D0BFBDA48170}" type="sibTrans" cxnId="{623A7445-872E-4CFB-9406-080C439A284F}">
      <dgm:prSet/>
      <dgm:spPr/>
      <dgm:t>
        <a:bodyPr/>
        <a:lstStyle/>
        <a:p>
          <a:endParaRPr lang="en-IN"/>
        </a:p>
      </dgm:t>
    </dgm:pt>
    <dgm:pt modelId="{2C26FD10-B48B-46FD-854B-EDA8FCAF6F81}">
      <dgm:prSet/>
      <dgm:spPr/>
      <dgm:t>
        <a:bodyPr/>
        <a:lstStyle/>
        <a:p>
          <a:pPr rtl="0"/>
          <a:r>
            <a:rPr lang="en-US" dirty="0" smtClean="0"/>
            <a:t>Above all</a:t>
          </a:r>
          <a:endParaRPr lang="en-IN" dirty="0"/>
        </a:p>
      </dgm:t>
    </dgm:pt>
    <dgm:pt modelId="{FD35CF60-4D86-4138-AD99-9F74275EF7F4}" type="parTrans" cxnId="{90DAD7BA-EB81-452D-89A9-D199E4FACD82}">
      <dgm:prSet/>
      <dgm:spPr/>
      <dgm:t>
        <a:bodyPr/>
        <a:lstStyle/>
        <a:p>
          <a:endParaRPr lang="en-IN"/>
        </a:p>
      </dgm:t>
    </dgm:pt>
    <dgm:pt modelId="{48EEA6EE-87D6-4319-8CAC-8E95E7C0320A}" type="sibTrans" cxnId="{90DAD7BA-EB81-452D-89A9-D199E4FACD82}">
      <dgm:prSet/>
      <dgm:spPr/>
      <dgm:t>
        <a:bodyPr/>
        <a:lstStyle/>
        <a:p>
          <a:endParaRPr lang="en-IN"/>
        </a:p>
      </dgm:t>
    </dgm:pt>
    <dgm:pt modelId="{46AE4F7B-D7FB-4088-B070-2E0AD1F4052D}" type="pres">
      <dgm:prSet presAssocID="{C3D2837F-9A09-466A-B786-02F921567184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A81091B-879C-4F1E-90EA-3792BFC7B977}" type="pres">
      <dgm:prSet presAssocID="{FFB21FE5-A4F4-477F-96D8-6A677C118E98}" presName="circle1" presStyleLbl="lnNode1" presStyleIdx="0" presStyleCnt="3"/>
      <dgm:spPr>
        <a:solidFill>
          <a:schemeClr val="accent4"/>
        </a:solidFill>
      </dgm:spPr>
      <dgm:t>
        <a:bodyPr/>
        <a:lstStyle/>
        <a:p>
          <a:endParaRPr lang="en-IN"/>
        </a:p>
      </dgm:t>
    </dgm:pt>
    <dgm:pt modelId="{A7A04DD4-8136-491E-A98A-8339AC9EDDE1}" type="pres">
      <dgm:prSet presAssocID="{FFB21FE5-A4F4-477F-96D8-6A677C118E98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B205ECD-8B86-4FC4-95C9-4CABC5BAD1C0}" type="pres">
      <dgm:prSet presAssocID="{FFB21FE5-A4F4-477F-96D8-6A677C118E98}" presName="line1" presStyleLbl="callout" presStyleIdx="0" presStyleCnt="6"/>
      <dgm:spPr/>
      <dgm:t>
        <a:bodyPr/>
        <a:lstStyle/>
        <a:p>
          <a:endParaRPr lang="en-IN"/>
        </a:p>
      </dgm:t>
    </dgm:pt>
    <dgm:pt modelId="{9776B026-5DB4-4C64-AC37-631A7073C787}" type="pres">
      <dgm:prSet presAssocID="{FFB21FE5-A4F4-477F-96D8-6A677C118E98}" presName="d1" presStyleLbl="callout" presStyleIdx="1" presStyleCnt="6"/>
      <dgm:spPr/>
      <dgm:t>
        <a:bodyPr/>
        <a:lstStyle/>
        <a:p>
          <a:endParaRPr lang="en-IN"/>
        </a:p>
      </dgm:t>
    </dgm:pt>
    <dgm:pt modelId="{744D4363-D2A3-4047-A137-4502E0A7F516}" type="pres">
      <dgm:prSet presAssocID="{A981DEA9-11FE-4DA7-B3E2-62A9317023B4}" presName="circle2" presStyleLbl="lnNode1" presStyleIdx="1" presStyleCnt="3" custLinFactNeighborX="1786"/>
      <dgm:spPr/>
      <dgm:t>
        <a:bodyPr/>
        <a:lstStyle/>
        <a:p>
          <a:endParaRPr lang="en-IN"/>
        </a:p>
      </dgm:t>
    </dgm:pt>
    <dgm:pt modelId="{C69DBEF1-9731-4912-AF70-E6902DB0D302}" type="pres">
      <dgm:prSet presAssocID="{A981DEA9-11FE-4DA7-B3E2-62A9317023B4}" presName="text2" presStyleLbl="revTx" presStyleIdx="1" presStyleCnt="3" custLinFactNeighborX="679" custLinFactNeighborY="-1863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68B31B-0685-4962-BB0A-38D2C1319EBF}" type="pres">
      <dgm:prSet presAssocID="{A981DEA9-11FE-4DA7-B3E2-62A9317023B4}" presName="line2" presStyleLbl="callout" presStyleIdx="2" presStyleCnt="6"/>
      <dgm:spPr/>
      <dgm:t>
        <a:bodyPr/>
        <a:lstStyle/>
        <a:p>
          <a:endParaRPr lang="en-IN"/>
        </a:p>
      </dgm:t>
    </dgm:pt>
    <dgm:pt modelId="{F561D068-2E7A-4D44-80C6-782BE2DB95B6}" type="pres">
      <dgm:prSet presAssocID="{A981DEA9-11FE-4DA7-B3E2-62A9317023B4}" presName="d2" presStyleLbl="callout" presStyleIdx="3" presStyleCnt="6"/>
      <dgm:spPr/>
      <dgm:t>
        <a:bodyPr/>
        <a:lstStyle/>
        <a:p>
          <a:endParaRPr lang="en-IN"/>
        </a:p>
      </dgm:t>
    </dgm:pt>
    <dgm:pt modelId="{40ABB2BA-CD20-40C3-AF08-B9360DBECEB2}" type="pres">
      <dgm:prSet presAssocID="{AA596538-B785-49C5-B282-A5325A10AE74}" presName="circle3" presStyleLbl="lnNode1" presStyleIdx="2" presStyleCnt="3"/>
      <dgm:spPr>
        <a:solidFill>
          <a:schemeClr val="accent5"/>
        </a:solidFill>
      </dgm:spPr>
      <dgm:t>
        <a:bodyPr/>
        <a:lstStyle/>
        <a:p>
          <a:endParaRPr lang="en-IN"/>
        </a:p>
      </dgm:t>
    </dgm:pt>
    <dgm:pt modelId="{5427EB85-30AE-4BD7-82C4-0EF644F26632}" type="pres">
      <dgm:prSet presAssocID="{AA596538-B785-49C5-B282-A5325A10AE74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7E07ED6-D038-47C0-A48B-00F09A6CAC42}" type="pres">
      <dgm:prSet presAssocID="{AA596538-B785-49C5-B282-A5325A10AE74}" presName="line3" presStyleLbl="callout" presStyleIdx="4" presStyleCnt="6"/>
      <dgm:spPr/>
      <dgm:t>
        <a:bodyPr/>
        <a:lstStyle/>
        <a:p>
          <a:endParaRPr lang="en-IN"/>
        </a:p>
      </dgm:t>
    </dgm:pt>
    <dgm:pt modelId="{D5CEC7C3-670A-4939-935D-BEDC794CE9D9}" type="pres">
      <dgm:prSet presAssocID="{AA596538-B785-49C5-B282-A5325A10AE74}" presName="d3" presStyleLbl="callout" presStyleIdx="5" presStyleCnt="6"/>
      <dgm:spPr/>
      <dgm:t>
        <a:bodyPr/>
        <a:lstStyle/>
        <a:p>
          <a:endParaRPr lang="en-IN"/>
        </a:p>
      </dgm:t>
    </dgm:pt>
  </dgm:ptLst>
  <dgm:cxnLst>
    <dgm:cxn modelId="{9FDB024C-FCD6-4141-883C-E01702F9503E}" type="presOf" srcId="{9296178F-86BF-4341-B469-A464F3F48C7F}" destId="{A7A04DD4-8136-491E-A98A-8339AC9EDDE1}" srcOrd="0" destOrd="1" presId="urn:microsoft.com/office/officeart/2005/8/layout/target1"/>
    <dgm:cxn modelId="{A92A4399-9632-4563-A611-E34A0E084EBB}" srcId="{A981DEA9-11FE-4DA7-B3E2-62A9317023B4}" destId="{1E6BFD2B-926A-4751-A7D3-FFA7A624557A}" srcOrd="1" destOrd="0" parTransId="{4BA712C4-C062-4850-B9CC-A8C09F8043A0}" sibTransId="{C257D44B-2F96-4669-BA89-2DCB4A8F3CDB}"/>
    <dgm:cxn modelId="{6A52FE03-6E0E-4E60-93BD-4C98D64808F0}" type="presOf" srcId="{9BBF4706-8BEA-4E83-BB34-A5B4D2CF215A}" destId="{A7A04DD4-8136-491E-A98A-8339AC9EDDE1}" srcOrd="0" destOrd="3" presId="urn:microsoft.com/office/officeart/2005/8/layout/target1"/>
    <dgm:cxn modelId="{47899401-4281-4599-85BB-586981A52B18}" type="presOf" srcId="{F345A85E-14FF-4078-AB5A-CF20D2FE84FB}" destId="{A7A04DD4-8136-491E-A98A-8339AC9EDDE1}" srcOrd="0" destOrd="2" presId="urn:microsoft.com/office/officeart/2005/8/layout/target1"/>
    <dgm:cxn modelId="{D8BCFD77-FD23-43C6-8C3D-E11C4E97762E}" type="presOf" srcId="{E8B5490E-83C1-4F02-9105-DA1B045CC652}" destId="{C69DBEF1-9731-4912-AF70-E6902DB0D302}" srcOrd="0" destOrd="1" presId="urn:microsoft.com/office/officeart/2005/8/layout/target1"/>
    <dgm:cxn modelId="{4D886B32-1436-4B6D-AA3B-D3F1C89A9954}" type="presOf" srcId="{094EC481-DC60-4E08-8BF3-61BAED8A3BED}" destId="{C69DBEF1-9731-4912-AF70-E6902DB0D302}" srcOrd="0" destOrd="3" presId="urn:microsoft.com/office/officeart/2005/8/layout/target1"/>
    <dgm:cxn modelId="{4BDD9F20-1519-40FE-A93F-245F1D8CBDD8}" srcId="{AA596538-B785-49C5-B282-A5325A10AE74}" destId="{A47B811B-F595-41C9-BD5C-FDFC11AD6604}" srcOrd="3" destOrd="0" parTransId="{B617B05E-3F8B-44C5-9609-6CF62D07F1C1}" sibTransId="{2E29F687-BB83-4FBF-9965-296ABB507A1D}"/>
    <dgm:cxn modelId="{D713F5D0-596A-4DCE-85E6-2FE3AD095869}" srcId="{C3D2837F-9A09-466A-B786-02F921567184}" destId="{FFB21FE5-A4F4-477F-96D8-6A677C118E98}" srcOrd="0" destOrd="0" parTransId="{479518C0-D938-48C2-AC1E-16EC77994A75}" sibTransId="{B5656ED9-446C-43BC-8C84-BA6AA5A334CF}"/>
    <dgm:cxn modelId="{FC718582-CB2E-44E6-A6C7-537A98934ED8}" type="presOf" srcId="{B8666BB5-103C-42A5-87AF-E4EB6EA58253}" destId="{C69DBEF1-9731-4912-AF70-E6902DB0D302}" srcOrd="0" destOrd="4" presId="urn:microsoft.com/office/officeart/2005/8/layout/target1"/>
    <dgm:cxn modelId="{ED56B280-C3BB-451C-BF01-E3CCFE74B64B}" type="presOf" srcId="{260497A1-E482-4C4B-8A52-A74B460A5CCA}" destId="{5427EB85-30AE-4BD7-82C4-0EF644F26632}" srcOrd="0" destOrd="3" presId="urn:microsoft.com/office/officeart/2005/8/layout/target1"/>
    <dgm:cxn modelId="{CD2A76C3-1022-4E1D-BDD7-484C520F367A}" srcId="{FFB21FE5-A4F4-477F-96D8-6A677C118E98}" destId="{9296178F-86BF-4341-B469-A464F3F48C7F}" srcOrd="0" destOrd="0" parTransId="{68EE99CC-F49E-413F-B149-7F9554454200}" sibTransId="{3525D712-443A-4CCF-B45F-C098691C5945}"/>
    <dgm:cxn modelId="{607A1722-B7AC-4B52-89A0-27882CF4B4DC}" type="presOf" srcId="{C3D2837F-9A09-466A-B786-02F921567184}" destId="{46AE4F7B-D7FB-4088-B070-2E0AD1F4052D}" srcOrd="0" destOrd="0" presId="urn:microsoft.com/office/officeart/2005/8/layout/target1"/>
    <dgm:cxn modelId="{623A7445-872E-4CFB-9406-080C439A284F}" srcId="{A981DEA9-11FE-4DA7-B3E2-62A9317023B4}" destId="{094EC481-DC60-4E08-8BF3-61BAED8A3BED}" srcOrd="2" destOrd="0" parTransId="{ADAC2D90-04E6-4DCD-B21D-AD589999EA48}" sibTransId="{9FEA0DDA-5A44-4A74-B4DC-D0BFBDA48170}"/>
    <dgm:cxn modelId="{C8C0183E-D859-419A-8349-887DD0AF7ADF}" type="presOf" srcId="{FFB21FE5-A4F4-477F-96D8-6A677C118E98}" destId="{A7A04DD4-8136-491E-A98A-8339AC9EDDE1}" srcOrd="0" destOrd="0" presId="urn:microsoft.com/office/officeart/2005/8/layout/target1"/>
    <dgm:cxn modelId="{29D6A1F8-3455-49B8-BF14-F79140C695BA}" srcId="{FFB21FE5-A4F4-477F-96D8-6A677C118E98}" destId="{9BBF4706-8BEA-4E83-BB34-A5B4D2CF215A}" srcOrd="2" destOrd="0" parTransId="{BCF6F405-21C1-4629-83E5-CB2717EDC2C7}" sibTransId="{C353ECB7-E37F-4CE2-A958-087AE3EC5F72}"/>
    <dgm:cxn modelId="{08690D9E-C1CF-4FB2-BB70-4276465859BC}" srcId="{FFB21FE5-A4F4-477F-96D8-6A677C118E98}" destId="{F345A85E-14FF-4078-AB5A-CF20D2FE84FB}" srcOrd="1" destOrd="0" parTransId="{6F223D5A-1F34-410C-912C-482F6974445C}" sibTransId="{30090746-C9A3-437A-9DC5-E946A71A0DB9}"/>
    <dgm:cxn modelId="{2BBB5786-5D51-4E1C-9C4A-A6BC0E153E55}" type="presOf" srcId="{1E6BFD2B-926A-4751-A7D3-FFA7A624557A}" destId="{C69DBEF1-9731-4912-AF70-E6902DB0D302}" srcOrd="0" destOrd="2" presId="urn:microsoft.com/office/officeart/2005/8/layout/target1"/>
    <dgm:cxn modelId="{DD209E76-7595-41A2-B144-CD9FDE76D01B}" srcId="{A981DEA9-11FE-4DA7-B3E2-62A9317023B4}" destId="{D03ED949-E402-43BB-AA6C-B5B42B149A1C}" srcOrd="4" destOrd="0" parTransId="{9F34CCD4-A95F-4A03-8D34-9C3D198C185F}" sibTransId="{66D92FB8-749D-4E0C-80D1-94A4E9F74599}"/>
    <dgm:cxn modelId="{CC2129A4-1EAF-43DD-82D8-98A30F20DC10}" type="presOf" srcId="{D03ED949-E402-43BB-AA6C-B5B42B149A1C}" destId="{C69DBEF1-9731-4912-AF70-E6902DB0D302}" srcOrd="0" destOrd="5" presId="urn:microsoft.com/office/officeart/2005/8/layout/target1"/>
    <dgm:cxn modelId="{BD8336C8-4DA1-4D12-AEA7-FE47F46D62FE}" srcId="{C3D2837F-9A09-466A-B786-02F921567184}" destId="{A981DEA9-11FE-4DA7-B3E2-62A9317023B4}" srcOrd="1" destOrd="0" parTransId="{2D8E34DA-710E-4605-882E-671F6B37755D}" sibTransId="{4E959ED4-B644-48E6-A1CE-ACCED51F8F16}"/>
    <dgm:cxn modelId="{882DABEC-0CC3-4E12-8051-40EFF6C920AC}" type="presOf" srcId="{AA596538-B785-49C5-B282-A5325A10AE74}" destId="{5427EB85-30AE-4BD7-82C4-0EF644F26632}" srcOrd="0" destOrd="0" presId="urn:microsoft.com/office/officeart/2005/8/layout/target1"/>
    <dgm:cxn modelId="{F8B25D43-770A-482B-A0BD-7A59DA697D9F}" srcId="{A981DEA9-11FE-4DA7-B3E2-62A9317023B4}" destId="{E8B5490E-83C1-4F02-9105-DA1B045CC652}" srcOrd="0" destOrd="0" parTransId="{24AF0BEB-ED33-48D9-996C-CA9757D4126B}" sibTransId="{7CB57BEC-7CAC-429A-8669-B65C6029E7FD}"/>
    <dgm:cxn modelId="{42DC497A-D54F-4C47-9667-DA7B59BEE8B3}" srcId="{C3D2837F-9A09-466A-B786-02F921567184}" destId="{AA596538-B785-49C5-B282-A5325A10AE74}" srcOrd="2" destOrd="0" parTransId="{397FB47B-F295-4D0B-AD91-9768B7D24C99}" sibTransId="{64CFD778-6716-4CEE-B302-73B45D7E228F}"/>
    <dgm:cxn modelId="{90DAD7BA-EB81-452D-89A9-D199E4FACD82}" srcId="{AA596538-B785-49C5-B282-A5325A10AE74}" destId="{2C26FD10-B48B-46FD-854B-EDA8FCAF6F81}" srcOrd="0" destOrd="0" parTransId="{FD35CF60-4D86-4138-AD99-9F74275EF7F4}" sibTransId="{48EEA6EE-87D6-4319-8CAC-8E95E7C0320A}"/>
    <dgm:cxn modelId="{5FE167D2-E53F-4213-B604-2D796DB612ED}" srcId="{AA596538-B785-49C5-B282-A5325A10AE74}" destId="{A0578A8C-7CDE-4201-878A-2127E8FDC32F}" srcOrd="1" destOrd="0" parTransId="{1D5A5A9C-B553-4241-AF6E-B3E3199825C5}" sibTransId="{8DAC5ED2-57BB-46E3-8EC9-F5F4EDB29977}"/>
    <dgm:cxn modelId="{003CDC85-2EDD-4A96-8ADD-A46554EBB7E5}" type="presOf" srcId="{A0578A8C-7CDE-4201-878A-2127E8FDC32F}" destId="{5427EB85-30AE-4BD7-82C4-0EF644F26632}" srcOrd="0" destOrd="2" presId="urn:microsoft.com/office/officeart/2005/8/layout/target1"/>
    <dgm:cxn modelId="{C6B282FF-AED3-4F07-850B-FF84ECDED234}" srcId="{A981DEA9-11FE-4DA7-B3E2-62A9317023B4}" destId="{B8666BB5-103C-42A5-87AF-E4EB6EA58253}" srcOrd="3" destOrd="0" parTransId="{10EDCE5B-B805-4611-8FE6-DC35640E6695}" sibTransId="{F8CEC710-4C80-4627-91FB-1E1CB83B95F8}"/>
    <dgm:cxn modelId="{84552860-E3B7-4D13-93EF-5B252057CD92}" srcId="{AA596538-B785-49C5-B282-A5325A10AE74}" destId="{260497A1-E482-4C4B-8A52-A74B460A5CCA}" srcOrd="2" destOrd="0" parTransId="{A3E0C98E-0800-4A5F-ABFF-36624FEC4CC1}" sibTransId="{CA300219-6715-40C6-8DA6-BC2A3A10EE8A}"/>
    <dgm:cxn modelId="{AC97AA2B-FBC0-46A8-9D76-EC8A058433E1}" type="presOf" srcId="{A47B811B-F595-41C9-BD5C-FDFC11AD6604}" destId="{5427EB85-30AE-4BD7-82C4-0EF644F26632}" srcOrd="0" destOrd="4" presId="urn:microsoft.com/office/officeart/2005/8/layout/target1"/>
    <dgm:cxn modelId="{4BE07B06-68EF-4118-BFEF-CBFFF786A6E8}" type="presOf" srcId="{2C26FD10-B48B-46FD-854B-EDA8FCAF6F81}" destId="{5427EB85-30AE-4BD7-82C4-0EF644F26632}" srcOrd="0" destOrd="1" presId="urn:microsoft.com/office/officeart/2005/8/layout/target1"/>
    <dgm:cxn modelId="{07349DE0-97B0-423F-AC87-73E8F05BC333}" type="presOf" srcId="{A981DEA9-11FE-4DA7-B3E2-62A9317023B4}" destId="{C69DBEF1-9731-4912-AF70-E6902DB0D302}" srcOrd="0" destOrd="0" presId="urn:microsoft.com/office/officeart/2005/8/layout/target1"/>
    <dgm:cxn modelId="{F8289EB5-11DF-431B-AFEB-0CE054EC04FB}" type="presParOf" srcId="{46AE4F7B-D7FB-4088-B070-2E0AD1F4052D}" destId="{2A81091B-879C-4F1E-90EA-3792BFC7B977}" srcOrd="0" destOrd="0" presId="urn:microsoft.com/office/officeart/2005/8/layout/target1"/>
    <dgm:cxn modelId="{0BA0B9AA-3356-4903-B059-2DF533462E28}" type="presParOf" srcId="{46AE4F7B-D7FB-4088-B070-2E0AD1F4052D}" destId="{A7A04DD4-8136-491E-A98A-8339AC9EDDE1}" srcOrd="1" destOrd="0" presId="urn:microsoft.com/office/officeart/2005/8/layout/target1"/>
    <dgm:cxn modelId="{C2ABF878-3AFC-49D3-B113-686FC5C23B30}" type="presParOf" srcId="{46AE4F7B-D7FB-4088-B070-2E0AD1F4052D}" destId="{9B205ECD-8B86-4FC4-95C9-4CABC5BAD1C0}" srcOrd="2" destOrd="0" presId="urn:microsoft.com/office/officeart/2005/8/layout/target1"/>
    <dgm:cxn modelId="{1DEF38DF-F3A6-49AB-996E-825E735DB861}" type="presParOf" srcId="{46AE4F7B-D7FB-4088-B070-2E0AD1F4052D}" destId="{9776B026-5DB4-4C64-AC37-631A7073C787}" srcOrd="3" destOrd="0" presId="urn:microsoft.com/office/officeart/2005/8/layout/target1"/>
    <dgm:cxn modelId="{B293E96C-468C-4FB3-8A86-C1EB31EAB893}" type="presParOf" srcId="{46AE4F7B-D7FB-4088-B070-2E0AD1F4052D}" destId="{744D4363-D2A3-4047-A137-4502E0A7F516}" srcOrd="4" destOrd="0" presId="urn:microsoft.com/office/officeart/2005/8/layout/target1"/>
    <dgm:cxn modelId="{1A1F4112-DCB1-43AB-9C4F-125D7792D104}" type="presParOf" srcId="{46AE4F7B-D7FB-4088-B070-2E0AD1F4052D}" destId="{C69DBEF1-9731-4912-AF70-E6902DB0D302}" srcOrd="5" destOrd="0" presId="urn:microsoft.com/office/officeart/2005/8/layout/target1"/>
    <dgm:cxn modelId="{6E61A7FD-098F-4C4D-93B3-AC9F9F768506}" type="presParOf" srcId="{46AE4F7B-D7FB-4088-B070-2E0AD1F4052D}" destId="{D968B31B-0685-4962-BB0A-38D2C1319EBF}" srcOrd="6" destOrd="0" presId="urn:microsoft.com/office/officeart/2005/8/layout/target1"/>
    <dgm:cxn modelId="{421C30B9-E771-4FEF-9C1E-0671FD811AA0}" type="presParOf" srcId="{46AE4F7B-D7FB-4088-B070-2E0AD1F4052D}" destId="{F561D068-2E7A-4D44-80C6-782BE2DB95B6}" srcOrd="7" destOrd="0" presId="urn:microsoft.com/office/officeart/2005/8/layout/target1"/>
    <dgm:cxn modelId="{1848A10E-CB14-478E-B2F6-296057AD80F1}" type="presParOf" srcId="{46AE4F7B-D7FB-4088-B070-2E0AD1F4052D}" destId="{40ABB2BA-CD20-40C3-AF08-B9360DBECEB2}" srcOrd="8" destOrd="0" presId="urn:microsoft.com/office/officeart/2005/8/layout/target1"/>
    <dgm:cxn modelId="{3EE28BCB-714A-4A80-8C18-EB7BEA0F99AE}" type="presParOf" srcId="{46AE4F7B-D7FB-4088-B070-2E0AD1F4052D}" destId="{5427EB85-30AE-4BD7-82C4-0EF644F26632}" srcOrd="9" destOrd="0" presId="urn:microsoft.com/office/officeart/2005/8/layout/target1"/>
    <dgm:cxn modelId="{61FF1ECC-E07A-4CF1-83A2-34B794C05AF6}" type="presParOf" srcId="{46AE4F7B-D7FB-4088-B070-2E0AD1F4052D}" destId="{47E07ED6-D038-47C0-A48B-00F09A6CAC42}" srcOrd="10" destOrd="0" presId="urn:microsoft.com/office/officeart/2005/8/layout/target1"/>
    <dgm:cxn modelId="{D232A1D9-69B5-41CB-8DD3-28638D3CE9EC}" type="presParOf" srcId="{46AE4F7B-D7FB-4088-B070-2E0AD1F4052D}" destId="{D5CEC7C3-670A-4939-935D-BEDC794CE9D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760220-428A-4893-8326-3FDCF7EA3D94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5B421C14-E3E4-4A36-8B6D-E568F5171642}">
      <dgm:prSet phldrT="[Text]" custT="1"/>
      <dgm:spPr/>
      <dgm:t>
        <a:bodyPr/>
        <a:lstStyle/>
        <a:p>
          <a:r>
            <a:rPr lang="en-US" sz="1050" b="0" dirty="0" smtClean="0">
              <a:solidFill>
                <a:schemeClr val="tx1"/>
              </a:solidFill>
            </a:rPr>
            <a:t>All Tests are performed according to RFC 6020 and Restconf draft version.</a:t>
          </a:r>
          <a:endParaRPr lang="en-IN" sz="1050" b="0" dirty="0">
            <a:solidFill>
              <a:schemeClr val="tx1"/>
            </a:solidFill>
          </a:endParaRPr>
        </a:p>
      </dgm:t>
    </dgm:pt>
    <dgm:pt modelId="{F306D482-2547-4E56-AEB6-BAB2E926C73D}" type="parTrans" cxnId="{00982B95-D970-4094-B450-9AF24D333998}">
      <dgm:prSet/>
      <dgm:spPr/>
      <dgm:t>
        <a:bodyPr/>
        <a:lstStyle/>
        <a:p>
          <a:endParaRPr lang="en-IN"/>
        </a:p>
      </dgm:t>
    </dgm:pt>
    <dgm:pt modelId="{0FCD2639-18B1-4580-BE18-BFF8B7B05854}" type="sibTrans" cxnId="{00982B95-D970-4094-B450-9AF24D333998}">
      <dgm:prSet/>
      <dgm:spPr/>
      <dgm:t>
        <a:bodyPr/>
        <a:lstStyle/>
        <a:p>
          <a:endParaRPr lang="en-IN"/>
        </a:p>
      </dgm:t>
    </dgm:pt>
    <dgm:pt modelId="{5572ACF6-87B2-4DC4-9081-8E005480B8D3}" type="pres">
      <dgm:prSet presAssocID="{A8760220-428A-4893-8326-3FDCF7EA3D94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A2D3054A-7A77-4EB4-946C-2EE0788DD4FE}" type="pres">
      <dgm:prSet presAssocID="{5B421C14-E3E4-4A36-8B6D-E568F5171642}" presName="Accent1" presStyleCnt="0"/>
      <dgm:spPr/>
    </dgm:pt>
    <dgm:pt modelId="{4E9A4B6E-F2F5-4FEC-AD08-E9EA38B1D62A}" type="pres">
      <dgm:prSet presAssocID="{5B421C14-E3E4-4A36-8B6D-E568F5171642}" presName="Accent" presStyleLbl="node1" presStyleIdx="0" presStyleCnt="1"/>
      <dgm:spPr>
        <a:solidFill>
          <a:schemeClr val="accent2"/>
        </a:solidFill>
      </dgm:spPr>
      <dgm:t>
        <a:bodyPr/>
        <a:lstStyle/>
        <a:p>
          <a:endParaRPr lang="en-IN"/>
        </a:p>
      </dgm:t>
    </dgm:pt>
    <dgm:pt modelId="{95A98428-23C8-43A5-BE8E-B34A8D873884}" type="pres">
      <dgm:prSet presAssocID="{5B421C14-E3E4-4A36-8B6D-E568F5171642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14C037C-94ED-475D-B244-AD757D055981}" type="presOf" srcId="{5B421C14-E3E4-4A36-8B6D-E568F5171642}" destId="{95A98428-23C8-43A5-BE8E-B34A8D873884}" srcOrd="0" destOrd="0" presId="urn:microsoft.com/office/officeart/2009/layout/CircleArrowProcess"/>
    <dgm:cxn modelId="{00982B95-D970-4094-B450-9AF24D333998}" srcId="{A8760220-428A-4893-8326-3FDCF7EA3D94}" destId="{5B421C14-E3E4-4A36-8B6D-E568F5171642}" srcOrd="0" destOrd="0" parTransId="{F306D482-2547-4E56-AEB6-BAB2E926C73D}" sibTransId="{0FCD2639-18B1-4580-BE18-BFF8B7B05854}"/>
    <dgm:cxn modelId="{047D5E2E-2C44-45FC-9CAA-1DE3D61947E8}" type="presOf" srcId="{A8760220-428A-4893-8326-3FDCF7EA3D94}" destId="{5572ACF6-87B2-4DC4-9081-8E005480B8D3}" srcOrd="0" destOrd="0" presId="urn:microsoft.com/office/officeart/2009/layout/CircleArrowProcess"/>
    <dgm:cxn modelId="{45F241D4-AC51-4350-9992-D0926B446243}" type="presParOf" srcId="{5572ACF6-87B2-4DC4-9081-8E005480B8D3}" destId="{A2D3054A-7A77-4EB4-946C-2EE0788DD4FE}" srcOrd="0" destOrd="0" presId="urn:microsoft.com/office/officeart/2009/layout/CircleArrowProcess"/>
    <dgm:cxn modelId="{0B3C0ED1-E7C2-477F-909A-18ADEAC67FF9}" type="presParOf" srcId="{A2D3054A-7A77-4EB4-946C-2EE0788DD4FE}" destId="{4E9A4B6E-F2F5-4FEC-AD08-E9EA38B1D62A}" srcOrd="0" destOrd="0" presId="urn:microsoft.com/office/officeart/2009/layout/CircleArrowProcess"/>
    <dgm:cxn modelId="{CF45C303-9900-40A1-B5E4-FC4268C10C27}" type="presParOf" srcId="{5572ACF6-87B2-4DC4-9081-8E005480B8D3}" destId="{95A98428-23C8-43A5-BE8E-B34A8D873884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05DCA-59AB-4BA3-AC43-756BC613F820}">
      <dsp:nvSpPr>
        <dsp:cNvPr id="0" name=""/>
        <dsp:cNvSpPr/>
      </dsp:nvSpPr>
      <dsp:spPr>
        <a:xfrm>
          <a:off x="307466" y="829567"/>
          <a:ext cx="572642" cy="38195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35560" bIns="3556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OK</a:t>
          </a:r>
          <a:endParaRPr lang="en-IN" sz="500" kern="1200" dirty="0"/>
        </a:p>
      </dsp:txBody>
      <dsp:txXfrm>
        <a:off x="399089" y="829567"/>
        <a:ext cx="481019" cy="381952"/>
      </dsp:txXfrm>
    </dsp:sp>
    <dsp:sp modelId="{152CD9E2-C392-4252-87A4-82E3446B3CDA}">
      <dsp:nvSpPr>
        <dsp:cNvPr id="0" name=""/>
        <dsp:cNvSpPr/>
      </dsp:nvSpPr>
      <dsp:spPr>
        <a:xfrm>
          <a:off x="2057" y="676862"/>
          <a:ext cx="381761" cy="38176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200</a:t>
          </a:r>
          <a:endParaRPr lang="en-IN" sz="1200" kern="1200" dirty="0"/>
        </a:p>
      </dsp:txBody>
      <dsp:txXfrm>
        <a:off x="57965" y="732770"/>
        <a:ext cx="269945" cy="269945"/>
      </dsp:txXfrm>
    </dsp:sp>
    <dsp:sp modelId="{E4A707AE-5B48-4DB7-8DFB-A45CB9B25463}">
      <dsp:nvSpPr>
        <dsp:cNvPr id="0" name=""/>
        <dsp:cNvSpPr/>
      </dsp:nvSpPr>
      <dsp:spPr>
        <a:xfrm>
          <a:off x="1261871" y="829567"/>
          <a:ext cx="572642" cy="381952"/>
        </a:xfrm>
        <a:prstGeom prst="rect">
          <a:avLst/>
        </a:prstGeom>
        <a:solidFill>
          <a:schemeClr val="accent3">
            <a:tint val="40000"/>
            <a:alpha val="90000"/>
            <a:hueOff val="3572283"/>
            <a:satOff val="-4598"/>
            <a:lumOff val="-358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572283"/>
              <a:satOff val="-4598"/>
              <a:lumOff val="-3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35560" bIns="3556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Content created</a:t>
          </a:r>
          <a:endParaRPr lang="en-IN" sz="500" kern="1200" dirty="0"/>
        </a:p>
      </dsp:txBody>
      <dsp:txXfrm>
        <a:off x="1353494" y="829567"/>
        <a:ext cx="481019" cy="381952"/>
      </dsp:txXfrm>
    </dsp:sp>
    <dsp:sp modelId="{5797BF0F-5F99-4FCD-A057-871C1D763BCD}">
      <dsp:nvSpPr>
        <dsp:cNvPr id="0" name=""/>
        <dsp:cNvSpPr/>
      </dsp:nvSpPr>
      <dsp:spPr>
        <a:xfrm>
          <a:off x="956461" y="676862"/>
          <a:ext cx="381761" cy="381761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201</a:t>
          </a:r>
          <a:endParaRPr lang="en-IN" sz="1200" kern="1200" dirty="0"/>
        </a:p>
      </dsp:txBody>
      <dsp:txXfrm>
        <a:off x="1012369" y="732770"/>
        <a:ext cx="269945" cy="269945"/>
      </dsp:txXfrm>
    </dsp:sp>
    <dsp:sp modelId="{39042D6B-648A-479E-9455-6A6C74CD25FC}">
      <dsp:nvSpPr>
        <dsp:cNvPr id="0" name=""/>
        <dsp:cNvSpPr/>
      </dsp:nvSpPr>
      <dsp:spPr>
        <a:xfrm>
          <a:off x="2216275" y="829567"/>
          <a:ext cx="572642" cy="381952"/>
        </a:xfrm>
        <a:prstGeom prst="rect">
          <a:avLst/>
        </a:prstGeom>
        <a:solidFill>
          <a:schemeClr val="accent3">
            <a:tint val="40000"/>
            <a:alpha val="90000"/>
            <a:hueOff val="7144567"/>
            <a:satOff val="-9195"/>
            <a:lumOff val="-71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7144567"/>
              <a:satOff val="-9195"/>
              <a:lumOff val="-7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35560" bIns="3556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Content deleted</a:t>
          </a:r>
          <a:endParaRPr lang="en-IN" sz="500" kern="1200" dirty="0"/>
        </a:p>
      </dsp:txBody>
      <dsp:txXfrm>
        <a:off x="2307898" y="829567"/>
        <a:ext cx="481019" cy="381952"/>
      </dsp:txXfrm>
    </dsp:sp>
    <dsp:sp modelId="{9DD14FCE-7FB9-48BD-99D0-2FE1F8492AB8}">
      <dsp:nvSpPr>
        <dsp:cNvPr id="0" name=""/>
        <dsp:cNvSpPr/>
      </dsp:nvSpPr>
      <dsp:spPr>
        <a:xfrm>
          <a:off x="1910866" y="676862"/>
          <a:ext cx="381761" cy="381761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204</a:t>
          </a:r>
          <a:endParaRPr lang="en-IN" sz="1200" kern="1200" dirty="0"/>
        </a:p>
      </dsp:txBody>
      <dsp:txXfrm>
        <a:off x="1966774" y="732770"/>
        <a:ext cx="269945" cy="269945"/>
      </dsp:txXfrm>
    </dsp:sp>
    <dsp:sp modelId="{5C1E129D-CE14-40D7-B52E-0EDDD3790060}">
      <dsp:nvSpPr>
        <dsp:cNvPr id="0" name=""/>
        <dsp:cNvSpPr/>
      </dsp:nvSpPr>
      <dsp:spPr>
        <a:xfrm>
          <a:off x="3170679" y="829567"/>
          <a:ext cx="572642" cy="381952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35560" bIns="3556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Command not implemented on server</a:t>
          </a:r>
          <a:endParaRPr lang="en-IN" sz="500" kern="1200" dirty="0"/>
        </a:p>
      </dsp:txBody>
      <dsp:txXfrm>
        <a:off x="3262302" y="829567"/>
        <a:ext cx="481019" cy="381952"/>
      </dsp:txXfrm>
    </dsp:sp>
    <dsp:sp modelId="{50E00EC9-B13E-424D-B98F-FDBC9EE7545D}">
      <dsp:nvSpPr>
        <dsp:cNvPr id="0" name=""/>
        <dsp:cNvSpPr/>
      </dsp:nvSpPr>
      <dsp:spPr>
        <a:xfrm>
          <a:off x="2865270" y="676862"/>
          <a:ext cx="381761" cy="38176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501</a:t>
          </a:r>
          <a:endParaRPr lang="en-IN" sz="1200" kern="1200" dirty="0"/>
        </a:p>
      </dsp:txBody>
      <dsp:txXfrm>
        <a:off x="2921178" y="732770"/>
        <a:ext cx="269945" cy="2699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C58FE-8F8F-4CE7-BC1C-89D47CCD6050}">
      <dsp:nvSpPr>
        <dsp:cNvPr id="0" name=""/>
        <dsp:cNvSpPr/>
      </dsp:nvSpPr>
      <dsp:spPr>
        <a:xfrm>
          <a:off x="739331" y="1392938"/>
          <a:ext cx="46741" cy="467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86857-1615-4353-90E4-8D8E7400D9BA}">
      <dsp:nvSpPr>
        <dsp:cNvPr id="0" name=""/>
        <dsp:cNvSpPr/>
      </dsp:nvSpPr>
      <dsp:spPr>
        <a:xfrm>
          <a:off x="651223" y="1435352"/>
          <a:ext cx="46741" cy="467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21B0E-A291-4CCA-B8C6-060A1F2D21A6}">
      <dsp:nvSpPr>
        <dsp:cNvPr id="0" name=""/>
        <dsp:cNvSpPr/>
      </dsp:nvSpPr>
      <dsp:spPr>
        <a:xfrm>
          <a:off x="558909" y="1468854"/>
          <a:ext cx="46741" cy="467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02257-A1A1-4BAA-B107-9AC3235F2E59}">
      <dsp:nvSpPr>
        <dsp:cNvPr id="0" name=""/>
        <dsp:cNvSpPr/>
      </dsp:nvSpPr>
      <dsp:spPr>
        <a:xfrm>
          <a:off x="1162340" y="901958"/>
          <a:ext cx="46741" cy="467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2B185-3633-4FC6-8AB4-8AD67C53B94D}">
      <dsp:nvSpPr>
        <dsp:cNvPr id="0" name=""/>
        <dsp:cNvSpPr/>
      </dsp:nvSpPr>
      <dsp:spPr>
        <a:xfrm>
          <a:off x="1126816" y="988271"/>
          <a:ext cx="46741" cy="467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EEFD2-4E2F-45CE-A148-4A148E14EE0D}">
      <dsp:nvSpPr>
        <dsp:cNvPr id="0" name=""/>
        <dsp:cNvSpPr/>
      </dsp:nvSpPr>
      <dsp:spPr>
        <a:xfrm>
          <a:off x="1101576" y="252213"/>
          <a:ext cx="46741" cy="467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3EE38-9904-4555-B4A2-31E853DF423A}">
      <dsp:nvSpPr>
        <dsp:cNvPr id="0" name=""/>
        <dsp:cNvSpPr/>
      </dsp:nvSpPr>
      <dsp:spPr>
        <a:xfrm>
          <a:off x="1166546" y="210954"/>
          <a:ext cx="46741" cy="467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E9F6B-9BFA-45DB-B22F-1D58385002F4}">
      <dsp:nvSpPr>
        <dsp:cNvPr id="0" name=""/>
        <dsp:cNvSpPr/>
      </dsp:nvSpPr>
      <dsp:spPr>
        <a:xfrm>
          <a:off x="1231517" y="169695"/>
          <a:ext cx="46741" cy="467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77363-57B0-49A5-8C83-87F28C5109E2}">
      <dsp:nvSpPr>
        <dsp:cNvPr id="0" name=""/>
        <dsp:cNvSpPr/>
      </dsp:nvSpPr>
      <dsp:spPr>
        <a:xfrm>
          <a:off x="1296487" y="210954"/>
          <a:ext cx="46741" cy="467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B9433-8634-4F53-8847-87289CE6EDA1}">
      <dsp:nvSpPr>
        <dsp:cNvPr id="0" name=""/>
        <dsp:cNvSpPr/>
      </dsp:nvSpPr>
      <dsp:spPr>
        <a:xfrm>
          <a:off x="1361458" y="252213"/>
          <a:ext cx="46741" cy="467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D1E0C-9365-4268-94DE-2B4F117AFD70}">
      <dsp:nvSpPr>
        <dsp:cNvPr id="0" name=""/>
        <dsp:cNvSpPr/>
      </dsp:nvSpPr>
      <dsp:spPr>
        <a:xfrm>
          <a:off x="1231517" y="256669"/>
          <a:ext cx="46741" cy="467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66E96-FF84-44C2-86FD-9FFD8400DCCA}">
      <dsp:nvSpPr>
        <dsp:cNvPr id="0" name=""/>
        <dsp:cNvSpPr/>
      </dsp:nvSpPr>
      <dsp:spPr>
        <a:xfrm>
          <a:off x="1231517" y="343808"/>
          <a:ext cx="46741" cy="467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F3ED9-5290-42B3-95D5-36E354E7B302}">
      <dsp:nvSpPr>
        <dsp:cNvPr id="0" name=""/>
        <dsp:cNvSpPr/>
      </dsp:nvSpPr>
      <dsp:spPr>
        <a:xfrm>
          <a:off x="331045" y="1568307"/>
          <a:ext cx="1008210" cy="2703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05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YANG models</a:t>
          </a:r>
          <a:endParaRPr lang="en-IN" sz="700" kern="1200" dirty="0"/>
        </a:p>
      </dsp:txBody>
      <dsp:txXfrm>
        <a:off x="344241" y="1581503"/>
        <a:ext cx="981818" cy="243936"/>
      </dsp:txXfrm>
    </dsp:sp>
    <dsp:sp modelId="{63D2E46D-7F50-4A1C-A4FA-D39987425782}">
      <dsp:nvSpPr>
        <dsp:cNvPr id="0" name=""/>
        <dsp:cNvSpPr/>
      </dsp:nvSpPr>
      <dsp:spPr>
        <a:xfrm>
          <a:off x="51532" y="1303260"/>
          <a:ext cx="467413" cy="4673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88CA6-C295-4C49-9973-CE9A80E00FB2}">
      <dsp:nvSpPr>
        <dsp:cNvPr id="0" name=""/>
        <dsp:cNvSpPr/>
      </dsp:nvSpPr>
      <dsp:spPr>
        <a:xfrm>
          <a:off x="979581" y="1217276"/>
          <a:ext cx="1008210" cy="2703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05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Accessing Server</a:t>
          </a:r>
          <a:endParaRPr lang="en-IN" sz="700" kern="1200" dirty="0"/>
        </a:p>
      </dsp:txBody>
      <dsp:txXfrm>
        <a:off x="992777" y="1230472"/>
        <a:ext cx="981818" cy="243936"/>
      </dsp:txXfrm>
    </dsp:sp>
    <dsp:sp modelId="{1BA4D613-6725-4F14-9F89-91913BC55316}">
      <dsp:nvSpPr>
        <dsp:cNvPr id="0" name=""/>
        <dsp:cNvSpPr/>
      </dsp:nvSpPr>
      <dsp:spPr>
        <a:xfrm>
          <a:off x="700068" y="952229"/>
          <a:ext cx="467413" cy="4673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5397-400E-4CAC-B5DB-5BBA9C6B6608}">
      <dsp:nvSpPr>
        <dsp:cNvPr id="0" name=""/>
        <dsp:cNvSpPr/>
      </dsp:nvSpPr>
      <dsp:spPr>
        <a:xfrm>
          <a:off x="1277323" y="684872"/>
          <a:ext cx="1008210" cy="2703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05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Validate model with server</a:t>
          </a:r>
          <a:endParaRPr lang="en-IN" sz="700" kern="1200" dirty="0"/>
        </a:p>
      </dsp:txBody>
      <dsp:txXfrm>
        <a:off x="1290519" y="698068"/>
        <a:ext cx="981818" cy="243936"/>
      </dsp:txXfrm>
    </dsp:sp>
    <dsp:sp modelId="{607E39DD-C006-4739-8F9B-63999FD7DF02}">
      <dsp:nvSpPr>
        <dsp:cNvPr id="0" name=""/>
        <dsp:cNvSpPr/>
      </dsp:nvSpPr>
      <dsp:spPr>
        <a:xfrm>
          <a:off x="997810" y="419825"/>
          <a:ext cx="467413" cy="46738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F1D6C-8D15-4FC9-A8E8-23CCE0EE8E6E}">
      <dsp:nvSpPr>
        <dsp:cNvPr id="0" name=""/>
        <dsp:cNvSpPr/>
      </dsp:nvSpPr>
      <dsp:spPr>
        <a:xfrm rot="5100000">
          <a:off x="81395" y="476177"/>
          <a:ext cx="1310189" cy="91369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DE49F-9A36-45AB-8FE0-D4C0B850E4DC}">
      <dsp:nvSpPr>
        <dsp:cNvPr id="0" name=""/>
        <dsp:cNvSpPr/>
      </dsp:nvSpPr>
      <dsp:spPr>
        <a:xfrm>
          <a:off x="402243" y="413512"/>
          <a:ext cx="33086" cy="330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16082-5582-4F32-A2BA-1D2F063865E4}">
      <dsp:nvSpPr>
        <dsp:cNvPr id="0" name=""/>
        <dsp:cNvSpPr/>
      </dsp:nvSpPr>
      <dsp:spPr>
        <a:xfrm>
          <a:off x="731778" y="710227"/>
          <a:ext cx="33086" cy="330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4A3E6-1F24-4E07-B47E-41C489C666A0}">
      <dsp:nvSpPr>
        <dsp:cNvPr id="0" name=""/>
        <dsp:cNvSpPr/>
      </dsp:nvSpPr>
      <dsp:spPr>
        <a:xfrm>
          <a:off x="894444" y="941518"/>
          <a:ext cx="33086" cy="330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02A06-4C9E-4DDC-B248-FB7A7EA45DD9}">
      <dsp:nvSpPr>
        <dsp:cNvPr id="0" name=""/>
        <dsp:cNvSpPr/>
      </dsp:nvSpPr>
      <dsp:spPr>
        <a:xfrm>
          <a:off x="0" y="206338"/>
          <a:ext cx="617713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b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Increase human Effort</a:t>
          </a:r>
          <a:endParaRPr lang="en-IN" sz="700" kern="1200" dirty="0"/>
        </a:p>
      </dsp:txBody>
      <dsp:txXfrm>
        <a:off x="0" y="206338"/>
        <a:ext cx="617713" cy="242835"/>
      </dsp:txXfrm>
    </dsp:sp>
    <dsp:sp modelId="{4689273A-318E-42E0-BEB0-FAC45699BC33}">
      <dsp:nvSpPr>
        <dsp:cNvPr id="0" name=""/>
        <dsp:cNvSpPr/>
      </dsp:nvSpPr>
      <dsp:spPr>
        <a:xfrm>
          <a:off x="751273" y="493643"/>
          <a:ext cx="918222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Identification problem will become harder</a:t>
          </a:r>
          <a:endParaRPr lang="en-IN" sz="700" kern="1200" dirty="0"/>
        </a:p>
      </dsp:txBody>
      <dsp:txXfrm>
        <a:off x="751273" y="493643"/>
        <a:ext cx="918222" cy="242835"/>
      </dsp:txXfrm>
    </dsp:sp>
    <dsp:sp modelId="{FEA9FF04-0618-4DB2-8F84-300D557ADB9E}">
      <dsp:nvSpPr>
        <dsp:cNvPr id="0" name=""/>
        <dsp:cNvSpPr/>
      </dsp:nvSpPr>
      <dsp:spPr>
        <a:xfrm>
          <a:off x="0" y="637068"/>
          <a:ext cx="617713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0" y="637068"/>
        <a:ext cx="617713" cy="242835"/>
      </dsp:txXfrm>
    </dsp:sp>
    <dsp:sp modelId="{AC887CD8-916B-4467-BA94-5E87A2A8105F}">
      <dsp:nvSpPr>
        <dsp:cNvPr id="0" name=""/>
        <dsp:cNvSpPr/>
      </dsp:nvSpPr>
      <dsp:spPr>
        <a:xfrm>
          <a:off x="1047698" y="1385233"/>
          <a:ext cx="33086" cy="330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C29AB-647E-4F3C-8BDA-98C2999F0A11}">
      <dsp:nvSpPr>
        <dsp:cNvPr id="0" name=""/>
        <dsp:cNvSpPr/>
      </dsp:nvSpPr>
      <dsp:spPr>
        <a:xfrm>
          <a:off x="1051782" y="804928"/>
          <a:ext cx="617713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Decrease Performance</a:t>
          </a:r>
          <a:endParaRPr lang="en-IN" sz="700" kern="1200" dirty="0"/>
        </a:p>
      </dsp:txBody>
      <dsp:txXfrm>
        <a:off x="1051782" y="804928"/>
        <a:ext cx="617713" cy="242835"/>
      </dsp:txXfrm>
    </dsp:sp>
    <dsp:sp modelId="{A7BD811D-A999-4950-813E-8A9F1278FAE9}">
      <dsp:nvSpPr>
        <dsp:cNvPr id="0" name=""/>
        <dsp:cNvSpPr/>
      </dsp:nvSpPr>
      <dsp:spPr>
        <a:xfrm>
          <a:off x="0" y="989635"/>
          <a:ext cx="918222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0" y="989635"/>
        <a:ext cx="918222" cy="242835"/>
      </dsp:txXfrm>
    </dsp:sp>
    <dsp:sp modelId="{3BAD95D1-8650-405C-BE2A-922E3E079F3C}">
      <dsp:nvSpPr>
        <dsp:cNvPr id="0" name=""/>
        <dsp:cNvSpPr/>
      </dsp:nvSpPr>
      <dsp:spPr>
        <a:xfrm>
          <a:off x="834748" y="1481226"/>
          <a:ext cx="834748" cy="2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Limits the number of Regressions</a:t>
          </a:r>
          <a:endParaRPr lang="en-IN" sz="700" kern="1200" dirty="0"/>
        </a:p>
      </dsp:txBody>
      <dsp:txXfrm>
        <a:off x="834748" y="1481226"/>
        <a:ext cx="834748" cy="2428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F1D6C-8D15-4FC9-A8E8-23CCE0EE8E6E}">
      <dsp:nvSpPr>
        <dsp:cNvPr id="0" name=""/>
        <dsp:cNvSpPr/>
      </dsp:nvSpPr>
      <dsp:spPr>
        <a:xfrm rot="12660526" flipV="1">
          <a:off x="49024" y="492354"/>
          <a:ext cx="1888668" cy="1180569"/>
        </a:xfrm>
        <a:prstGeom prst="swooshArrow">
          <a:avLst>
            <a:gd name="adj1" fmla="val 16310"/>
            <a:gd name="adj2" fmla="val 313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DE49F-9A36-45AB-8FE0-D4C0B850E4DC}">
      <dsp:nvSpPr>
        <dsp:cNvPr id="0" name=""/>
        <dsp:cNvSpPr/>
      </dsp:nvSpPr>
      <dsp:spPr>
        <a:xfrm>
          <a:off x="639397" y="433420"/>
          <a:ext cx="44239" cy="4423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16082-5582-4F32-A2BA-1D2F063865E4}">
      <dsp:nvSpPr>
        <dsp:cNvPr id="0" name=""/>
        <dsp:cNvSpPr/>
      </dsp:nvSpPr>
      <dsp:spPr>
        <a:xfrm>
          <a:off x="963518" y="748428"/>
          <a:ext cx="44239" cy="4423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B15EC-344C-4062-BA31-B114DAC6D140}">
      <dsp:nvSpPr>
        <dsp:cNvPr id="0" name=""/>
        <dsp:cNvSpPr/>
      </dsp:nvSpPr>
      <dsp:spPr>
        <a:xfrm>
          <a:off x="1268285" y="1168445"/>
          <a:ext cx="44239" cy="4423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02A06-4C9E-4DDC-B248-FB7A7EA45DD9}">
      <dsp:nvSpPr>
        <dsp:cNvPr id="0" name=""/>
        <dsp:cNvSpPr/>
      </dsp:nvSpPr>
      <dsp:spPr>
        <a:xfrm>
          <a:off x="0" y="67972"/>
          <a:ext cx="825938" cy="324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Increases number of regressions</a:t>
          </a:r>
          <a:endParaRPr lang="en-IN" sz="600" kern="1200" dirty="0"/>
        </a:p>
      </dsp:txBody>
      <dsp:txXfrm>
        <a:off x="0" y="67972"/>
        <a:ext cx="825938" cy="324693"/>
      </dsp:txXfrm>
    </dsp:sp>
    <dsp:sp modelId="{4689273A-318E-42E0-BEB0-FAC45699BC33}">
      <dsp:nvSpPr>
        <dsp:cNvPr id="0" name=""/>
        <dsp:cNvSpPr/>
      </dsp:nvSpPr>
      <dsp:spPr>
        <a:xfrm>
          <a:off x="1026842" y="491088"/>
          <a:ext cx="1205424" cy="324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Fixing problem will be easier</a:t>
          </a:r>
          <a:endParaRPr lang="en-IN" sz="600" kern="1200" dirty="0"/>
        </a:p>
      </dsp:txBody>
      <dsp:txXfrm>
        <a:off x="1026842" y="491088"/>
        <a:ext cx="1205424" cy="324693"/>
      </dsp:txXfrm>
    </dsp:sp>
    <dsp:sp modelId="{FEA9FF04-0618-4DB2-8F84-300D557ADB9E}">
      <dsp:nvSpPr>
        <dsp:cNvPr id="0" name=""/>
        <dsp:cNvSpPr/>
      </dsp:nvSpPr>
      <dsp:spPr>
        <a:xfrm>
          <a:off x="0" y="735420"/>
          <a:ext cx="959874" cy="324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00" kern="1200" dirty="0"/>
        </a:p>
      </dsp:txBody>
      <dsp:txXfrm>
        <a:off x="0" y="735420"/>
        <a:ext cx="959874" cy="324693"/>
      </dsp:txXfrm>
    </dsp:sp>
    <dsp:sp modelId="{AB92E9C7-61EC-4E8A-AC75-59C5478EA992}">
      <dsp:nvSpPr>
        <dsp:cNvPr id="0" name=""/>
        <dsp:cNvSpPr/>
      </dsp:nvSpPr>
      <dsp:spPr>
        <a:xfrm>
          <a:off x="1368407" y="929275"/>
          <a:ext cx="736648" cy="324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Identification problem will be easier</a:t>
          </a:r>
          <a:endParaRPr lang="en-IN" sz="600" kern="1200" dirty="0"/>
        </a:p>
      </dsp:txBody>
      <dsp:txXfrm>
        <a:off x="1368407" y="929275"/>
        <a:ext cx="736648" cy="324693"/>
      </dsp:txXfrm>
    </dsp:sp>
    <dsp:sp modelId="{682A513D-EE0F-41B5-A3F0-B3B2D41B96F9}">
      <dsp:nvSpPr>
        <dsp:cNvPr id="0" name=""/>
        <dsp:cNvSpPr/>
      </dsp:nvSpPr>
      <dsp:spPr>
        <a:xfrm>
          <a:off x="1116133" y="1772612"/>
          <a:ext cx="1116133" cy="324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Reduces human efforts</a:t>
          </a:r>
          <a:endParaRPr lang="en-IN" sz="600" kern="1200" dirty="0"/>
        </a:p>
      </dsp:txBody>
      <dsp:txXfrm>
        <a:off x="1116133" y="1772612"/>
        <a:ext cx="1116133" cy="3246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C58FE-8F8F-4CE7-BC1C-89D47CCD6050}">
      <dsp:nvSpPr>
        <dsp:cNvPr id="0" name=""/>
        <dsp:cNvSpPr/>
      </dsp:nvSpPr>
      <dsp:spPr>
        <a:xfrm>
          <a:off x="1374072" y="1799581"/>
          <a:ext cx="42143" cy="42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86857-1615-4353-90E4-8D8E7400D9BA}">
      <dsp:nvSpPr>
        <dsp:cNvPr id="0" name=""/>
        <dsp:cNvSpPr/>
      </dsp:nvSpPr>
      <dsp:spPr>
        <a:xfrm>
          <a:off x="1280195" y="1842387"/>
          <a:ext cx="42143" cy="42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21B0E-A291-4CCA-B8C6-060A1F2D21A6}">
      <dsp:nvSpPr>
        <dsp:cNvPr id="0" name=""/>
        <dsp:cNvSpPr/>
      </dsp:nvSpPr>
      <dsp:spPr>
        <a:xfrm>
          <a:off x="1183543" y="1877627"/>
          <a:ext cx="42143" cy="42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02257-A1A1-4BAA-B107-9AC3235F2E59}">
      <dsp:nvSpPr>
        <dsp:cNvPr id="0" name=""/>
        <dsp:cNvSpPr/>
      </dsp:nvSpPr>
      <dsp:spPr>
        <a:xfrm>
          <a:off x="1084115" y="1905102"/>
          <a:ext cx="42143" cy="421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2B185-3633-4FC6-8AB4-8AD67C53B94D}">
      <dsp:nvSpPr>
        <dsp:cNvPr id="0" name=""/>
        <dsp:cNvSpPr/>
      </dsp:nvSpPr>
      <dsp:spPr>
        <a:xfrm>
          <a:off x="1812918" y="1442002"/>
          <a:ext cx="42143" cy="421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EB600-3BD0-41E3-9111-6820C6318E03}">
      <dsp:nvSpPr>
        <dsp:cNvPr id="0" name=""/>
        <dsp:cNvSpPr/>
      </dsp:nvSpPr>
      <dsp:spPr>
        <a:xfrm>
          <a:off x="2063255" y="917381"/>
          <a:ext cx="42143" cy="42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EEFD2-4E2F-45CE-A148-4A148E14EE0D}">
      <dsp:nvSpPr>
        <dsp:cNvPr id="0" name=""/>
        <dsp:cNvSpPr/>
      </dsp:nvSpPr>
      <dsp:spPr>
        <a:xfrm rot="12900000">
          <a:off x="1995623" y="262750"/>
          <a:ext cx="42143" cy="42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3EE38-9904-4555-B4A2-31E853DF423A}">
      <dsp:nvSpPr>
        <dsp:cNvPr id="0" name=""/>
        <dsp:cNvSpPr/>
      </dsp:nvSpPr>
      <dsp:spPr>
        <a:xfrm rot="12900000">
          <a:off x="2055684" y="220143"/>
          <a:ext cx="42143" cy="42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E9F6B-9BFA-45DB-B22F-1D58385002F4}">
      <dsp:nvSpPr>
        <dsp:cNvPr id="0" name=""/>
        <dsp:cNvSpPr/>
      </dsp:nvSpPr>
      <dsp:spPr>
        <a:xfrm rot="12900000">
          <a:off x="2115745" y="177537"/>
          <a:ext cx="42143" cy="421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77363-57B0-49A5-8C83-87F28C5109E2}">
      <dsp:nvSpPr>
        <dsp:cNvPr id="0" name=""/>
        <dsp:cNvSpPr/>
      </dsp:nvSpPr>
      <dsp:spPr>
        <a:xfrm rot="12900000">
          <a:off x="2175805" y="220143"/>
          <a:ext cx="42143" cy="421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B9433-8634-4F53-8847-87289CE6EDA1}">
      <dsp:nvSpPr>
        <dsp:cNvPr id="0" name=""/>
        <dsp:cNvSpPr/>
      </dsp:nvSpPr>
      <dsp:spPr>
        <a:xfrm rot="12900000">
          <a:off x="2236118" y="262750"/>
          <a:ext cx="42143" cy="42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D1E0C-9365-4268-94DE-2B4F117AFD70}">
      <dsp:nvSpPr>
        <dsp:cNvPr id="0" name=""/>
        <dsp:cNvSpPr/>
      </dsp:nvSpPr>
      <dsp:spPr>
        <a:xfrm rot="12900000">
          <a:off x="2115745" y="267528"/>
          <a:ext cx="42143" cy="42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66E96-FF84-44C2-86FD-9FFD8400DCCA}">
      <dsp:nvSpPr>
        <dsp:cNvPr id="0" name=""/>
        <dsp:cNvSpPr/>
      </dsp:nvSpPr>
      <dsp:spPr>
        <a:xfrm rot="12900000">
          <a:off x="2115745" y="357520"/>
          <a:ext cx="42143" cy="42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F3ED9-5290-42B3-95D5-36E354E7B302}">
      <dsp:nvSpPr>
        <dsp:cNvPr id="0" name=""/>
        <dsp:cNvSpPr/>
      </dsp:nvSpPr>
      <dsp:spPr>
        <a:xfrm>
          <a:off x="843746" y="1989686"/>
          <a:ext cx="907218" cy="2432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8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YANG models</a:t>
          </a:r>
          <a:endParaRPr lang="en-IN" sz="600" kern="1200" dirty="0"/>
        </a:p>
      </dsp:txBody>
      <dsp:txXfrm>
        <a:off x="855623" y="2001563"/>
        <a:ext cx="883464" cy="219542"/>
      </dsp:txXfrm>
    </dsp:sp>
    <dsp:sp modelId="{63D2E46D-7F50-4A1C-A4FA-D39987425782}">
      <dsp:nvSpPr>
        <dsp:cNvPr id="0" name=""/>
        <dsp:cNvSpPr/>
      </dsp:nvSpPr>
      <dsp:spPr>
        <a:xfrm>
          <a:off x="592274" y="1751068"/>
          <a:ext cx="420676" cy="42069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88CA6-C295-4C49-9973-CE9A80E00FB2}">
      <dsp:nvSpPr>
        <dsp:cNvPr id="0" name=""/>
        <dsp:cNvSpPr/>
      </dsp:nvSpPr>
      <dsp:spPr>
        <a:xfrm>
          <a:off x="1658098" y="1696018"/>
          <a:ext cx="907218" cy="2432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8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Accessing Server</a:t>
          </a:r>
          <a:endParaRPr lang="en-IN" sz="600" kern="1200" dirty="0"/>
        </a:p>
      </dsp:txBody>
      <dsp:txXfrm>
        <a:off x="1669975" y="1707895"/>
        <a:ext cx="883464" cy="219542"/>
      </dsp:txXfrm>
    </dsp:sp>
    <dsp:sp modelId="{1BA4D613-6725-4F14-9F89-91913BC55316}">
      <dsp:nvSpPr>
        <dsp:cNvPr id="0" name=""/>
        <dsp:cNvSpPr/>
      </dsp:nvSpPr>
      <dsp:spPr>
        <a:xfrm>
          <a:off x="1406625" y="1457400"/>
          <a:ext cx="420676" cy="42069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5397-400E-4CAC-B5DB-5BBA9C6B6608}">
      <dsp:nvSpPr>
        <dsp:cNvPr id="0" name=""/>
        <dsp:cNvSpPr/>
      </dsp:nvSpPr>
      <dsp:spPr>
        <a:xfrm>
          <a:off x="2004834" y="1232918"/>
          <a:ext cx="907218" cy="2432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8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Validate model with server</a:t>
          </a:r>
          <a:endParaRPr lang="en-IN" sz="600" kern="1200" dirty="0"/>
        </a:p>
      </dsp:txBody>
      <dsp:txXfrm>
        <a:off x="2016711" y="1244795"/>
        <a:ext cx="883464" cy="219542"/>
      </dsp:txXfrm>
    </dsp:sp>
    <dsp:sp modelId="{607E39DD-C006-4739-8F9B-63999FD7DF02}">
      <dsp:nvSpPr>
        <dsp:cNvPr id="0" name=""/>
        <dsp:cNvSpPr/>
      </dsp:nvSpPr>
      <dsp:spPr>
        <a:xfrm>
          <a:off x="1753362" y="994300"/>
          <a:ext cx="420676" cy="42069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8B684-EA2F-4B72-81D3-90AB3F1936C5}">
      <dsp:nvSpPr>
        <dsp:cNvPr id="0" name=""/>
        <dsp:cNvSpPr/>
      </dsp:nvSpPr>
      <dsp:spPr>
        <a:xfrm>
          <a:off x="2157005" y="681220"/>
          <a:ext cx="907218" cy="2432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8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CI integration</a:t>
          </a:r>
          <a:endParaRPr lang="en-IN" sz="600" kern="1200" dirty="0"/>
        </a:p>
      </dsp:txBody>
      <dsp:txXfrm>
        <a:off x="2168882" y="693097"/>
        <a:ext cx="883464" cy="219542"/>
      </dsp:txXfrm>
    </dsp:sp>
    <dsp:sp modelId="{40F1CF6B-90B8-4F00-BE97-5A1395C8D9BE}">
      <dsp:nvSpPr>
        <dsp:cNvPr id="0" name=""/>
        <dsp:cNvSpPr/>
      </dsp:nvSpPr>
      <dsp:spPr>
        <a:xfrm>
          <a:off x="1905532" y="442602"/>
          <a:ext cx="420676" cy="42069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AD8DD-FAEA-4CE9-80D1-91CBE36954A0}">
      <dsp:nvSpPr>
        <dsp:cNvPr id="0" name=""/>
        <dsp:cNvSpPr/>
      </dsp:nvSpPr>
      <dsp:spPr>
        <a:xfrm>
          <a:off x="978864" y="439946"/>
          <a:ext cx="1231662" cy="862123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700" kern="1200" dirty="0"/>
        </a:p>
      </dsp:txBody>
      <dsp:txXfrm>
        <a:off x="1020957" y="482039"/>
        <a:ext cx="1147476" cy="777937"/>
      </dsp:txXfrm>
    </dsp:sp>
    <dsp:sp modelId="{91CEAD83-EEE0-4CCD-86B9-B4CA80697C45}">
      <dsp:nvSpPr>
        <dsp:cNvPr id="0" name=""/>
        <dsp:cNvSpPr/>
      </dsp:nvSpPr>
      <dsp:spPr>
        <a:xfrm>
          <a:off x="2210527" y="527046"/>
          <a:ext cx="895793" cy="696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latin typeface="+mn-lt"/>
            </a:rPr>
            <a:t>GET</a:t>
          </a:r>
          <a:endParaRPr lang="en-IN" sz="700" b="0" kern="1200" dirty="0">
            <a:latin typeface="+mn-lt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latin typeface="+mn-lt"/>
            </a:rPr>
            <a:t>POST</a:t>
          </a:r>
          <a:endParaRPr lang="en-IN" sz="700" b="0" kern="1200" dirty="0">
            <a:latin typeface="+mn-lt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latin typeface="+mn-lt"/>
            </a:rPr>
            <a:t>PATCH</a:t>
          </a:r>
          <a:endParaRPr lang="en-IN" sz="700" b="0" kern="1200" dirty="0">
            <a:latin typeface="+mn-lt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latin typeface="+mn-lt"/>
            </a:rPr>
            <a:t>DELETE</a:t>
          </a:r>
          <a:endParaRPr lang="en-IN" sz="700" b="0" kern="1200" dirty="0">
            <a:latin typeface="+mn-lt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b="0" kern="1200" dirty="0" smtClean="0">
              <a:latin typeface="+mn-lt"/>
            </a:rPr>
            <a:t>PUT not supported</a:t>
          </a:r>
          <a:endParaRPr lang="en-IN" sz="700" b="0" kern="1200" dirty="0">
            <a:latin typeface="+mn-lt"/>
          </a:endParaRPr>
        </a:p>
      </dsp:txBody>
      <dsp:txXfrm>
        <a:off x="2210527" y="527046"/>
        <a:ext cx="895793" cy="696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1AF47-6CDD-42D6-A48C-784869E84C87}">
      <dsp:nvSpPr>
        <dsp:cNvPr id="0" name=""/>
        <dsp:cNvSpPr/>
      </dsp:nvSpPr>
      <dsp:spPr>
        <a:xfrm>
          <a:off x="936510" y="745045"/>
          <a:ext cx="1144623" cy="1144623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Device Models</a:t>
          </a:r>
          <a:endParaRPr lang="en-IN" sz="500" kern="1200" dirty="0"/>
        </a:p>
      </dsp:txBody>
      <dsp:txXfrm>
        <a:off x="1166630" y="1013167"/>
        <a:ext cx="684383" cy="588360"/>
      </dsp:txXfrm>
    </dsp:sp>
    <dsp:sp modelId="{3C4776E7-5B4B-479C-830C-F02D331061A1}">
      <dsp:nvSpPr>
        <dsp:cNvPr id="0" name=""/>
        <dsp:cNvSpPr/>
      </dsp:nvSpPr>
      <dsp:spPr>
        <a:xfrm>
          <a:off x="270547" y="474498"/>
          <a:ext cx="832453" cy="832453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" b="1" kern="1200" smtClean="0"/>
            <a:t>Management Application Models</a:t>
          </a:r>
          <a:endParaRPr lang="en-IN" sz="500" kern="1200"/>
        </a:p>
      </dsp:txBody>
      <dsp:txXfrm>
        <a:off x="480120" y="685337"/>
        <a:ext cx="413307" cy="410775"/>
      </dsp:txXfrm>
    </dsp:sp>
    <dsp:sp modelId="{886568EA-4CE0-4F87-A9A0-DFB5EEA03BE0}">
      <dsp:nvSpPr>
        <dsp:cNvPr id="0" name=""/>
        <dsp:cNvSpPr/>
      </dsp:nvSpPr>
      <dsp:spPr>
        <a:xfrm>
          <a:off x="945225" y="574041"/>
          <a:ext cx="1407887" cy="1407887"/>
        </a:xfrm>
        <a:prstGeom prst="circularArrow">
          <a:avLst>
            <a:gd name="adj1" fmla="val 4878"/>
            <a:gd name="adj2" fmla="val 312630"/>
            <a:gd name="adj3" fmla="val 2911778"/>
            <a:gd name="adj4" fmla="val 15569847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E8FEE-459B-437B-878D-2524C607E3C8}">
      <dsp:nvSpPr>
        <dsp:cNvPr id="0" name=""/>
        <dsp:cNvSpPr/>
      </dsp:nvSpPr>
      <dsp:spPr>
        <a:xfrm>
          <a:off x="123121" y="299376"/>
          <a:ext cx="1064500" cy="106450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17F9C-DC96-496D-B0BE-2B6BD90F5940}">
      <dsp:nvSpPr>
        <dsp:cNvPr id="0" name=""/>
        <dsp:cNvSpPr/>
      </dsp:nvSpPr>
      <dsp:spPr>
        <a:xfrm>
          <a:off x="3888" y="523831"/>
          <a:ext cx="1205562" cy="7233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Firefly models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ADTRAN extensions</a:t>
          </a:r>
          <a:endParaRPr lang="en-IN" sz="900" kern="1200" dirty="0"/>
        </a:p>
      </dsp:txBody>
      <dsp:txXfrm>
        <a:off x="25074" y="545017"/>
        <a:ext cx="1163190" cy="680965"/>
      </dsp:txXfrm>
    </dsp:sp>
    <dsp:sp modelId="{5B1967D2-8E01-46D4-B8EA-8FD5EB8F556B}">
      <dsp:nvSpPr>
        <dsp:cNvPr id="0" name=""/>
        <dsp:cNvSpPr/>
      </dsp:nvSpPr>
      <dsp:spPr>
        <a:xfrm>
          <a:off x="1315540" y="736010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1315540" y="795806"/>
        <a:ext cx="178905" cy="179387"/>
      </dsp:txXfrm>
    </dsp:sp>
    <dsp:sp modelId="{CB1DC754-5E1C-40D7-B692-FED107CB6A84}">
      <dsp:nvSpPr>
        <dsp:cNvPr id="0" name=""/>
        <dsp:cNvSpPr/>
      </dsp:nvSpPr>
      <dsp:spPr>
        <a:xfrm>
          <a:off x="1691675" y="523831"/>
          <a:ext cx="1205562" cy="7233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TBaaS Instance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Uses a TBaaS Resource</a:t>
          </a:r>
          <a:endParaRPr lang="en-IN" sz="900" kern="1200" dirty="0"/>
        </a:p>
      </dsp:txBody>
      <dsp:txXfrm>
        <a:off x="1712861" y="545017"/>
        <a:ext cx="1163190" cy="680965"/>
      </dsp:txXfrm>
    </dsp:sp>
    <dsp:sp modelId="{7AB896D4-1C5E-4693-AF5E-9AAB7937E67B}">
      <dsp:nvSpPr>
        <dsp:cNvPr id="0" name=""/>
        <dsp:cNvSpPr/>
      </dsp:nvSpPr>
      <dsp:spPr>
        <a:xfrm>
          <a:off x="3003327" y="736010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3003327" y="795806"/>
        <a:ext cx="178905" cy="179387"/>
      </dsp:txXfrm>
    </dsp:sp>
    <dsp:sp modelId="{462E2668-C8E5-4613-9B7B-15E01ADFE3C1}">
      <dsp:nvSpPr>
        <dsp:cNvPr id="0" name=""/>
        <dsp:cNvSpPr/>
      </dsp:nvSpPr>
      <dsp:spPr>
        <a:xfrm>
          <a:off x="3379462" y="523831"/>
          <a:ext cx="1205562" cy="7233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Perforce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Sync models from perforce</a:t>
          </a:r>
          <a:endParaRPr lang="en-IN" sz="900" kern="1200" dirty="0"/>
        </a:p>
      </dsp:txBody>
      <dsp:txXfrm>
        <a:off x="3400648" y="545017"/>
        <a:ext cx="1163190" cy="680965"/>
      </dsp:txXfrm>
    </dsp:sp>
    <dsp:sp modelId="{04AF02E5-7E2B-46AA-93C1-F7F726690E77}">
      <dsp:nvSpPr>
        <dsp:cNvPr id="0" name=""/>
        <dsp:cNvSpPr/>
      </dsp:nvSpPr>
      <dsp:spPr>
        <a:xfrm>
          <a:off x="4691114" y="736010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4691114" y="795806"/>
        <a:ext cx="178905" cy="179387"/>
      </dsp:txXfrm>
    </dsp:sp>
    <dsp:sp modelId="{5D52A47B-E25A-44C4-8F99-1B1B3B3D17FB}">
      <dsp:nvSpPr>
        <dsp:cNvPr id="0" name=""/>
        <dsp:cNvSpPr/>
      </dsp:nvSpPr>
      <dsp:spPr>
        <a:xfrm>
          <a:off x="5067249" y="523831"/>
          <a:ext cx="1205562" cy="7233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Hello message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Manual or UUT response</a:t>
          </a:r>
          <a:endParaRPr lang="en-IN" sz="900" kern="1200" dirty="0"/>
        </a:p>
      </dsp:txBody>
      <dsp:txXfrm>
        <a:off x="5088435" y="545017"/>
        <a:ext cx="1163190" cy="680965"/>
      </dsp:txXfrm>
    </dsp:sp>
    <dsp:sp modelId="{2CF7BE71-D7DD-4469-80FF-38891E457D88}">
      <dsp:nvSpPr>
        <dsp:cNvPr id="0" name=""/>
        <dsp:cNvSpPr/>
      </dsp:nvSpPr>
      <dsp:spPr>
        <a:xfrm>
          <a:off x="6378901" y="736010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6378901" y="795806"/>
        <a:ext cx="178905" cy="179387"/>
      </dsp:txXfrm>
    </dsp:sp>
    <dsp:sp modelId="{BFC53408-3B2F-4627-8DE7-C794092C6744}">
      <dsp:nvSpPr>
        <dsp:cNvPr id="0" name=""/>
        <dsp:cNvSpPr/>
      </dsp:nvSpPr>
      <dsp:spPr>
        <a:xfrm>
          <a:off x="6755036" y="523831"/>
          <a:ext cx="1205562" cy="7233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Deviation module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Product Specific Implementations</a:t>
          </a:r>
          <a:endParaRPr lang="en-IN" sz="900" kern="1200" dirty="0"/>
        </a:p>
      </dsp:txBody>
      <dsp:txXfrm>
        <a:off x="6776222" y="545017"/>
        <a:ext cx="1163190" cy="680965"/>
      </dsp:txXfrm>
    </dsp:sp>
    <dsp:sp modelId="{BC2C372C-AF5F-40AE-9FCA-C0DC36D1825B}">
      <dsp:nvSpPr>
        <dsp:cNvPr id="0" name=""/>
        <dsp:cNvSpPr/>
      </dsp:nvSpPr>
      <dsp:spPr>
        <a:xfrm rot="5400000">
          <a:off x="7230028" y="1331557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 rot="-5400000">
        <a:off x="7268124" y="1353257"/>
        <a:ext cx="179387" cy="178905"/>
      </dsp:txXfrm>
    </dsp:sp>
    <dsp:sp modelId="{D655C272-D6DF-41CE-BC05-8A5114D027F6}">
      <dsp:nvSpPr>
        <dsp:cNvPr id="0" name=""/>
        <dsp:cNvSpPr/>
      </dsp:nvSpPr>
      <dsp:spPr>
        <a:xfrm>
          <a:off x="6755036" y="1729393"/>
          <a:ext cx="1205562" cy="7233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PIP installable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pip install yang_conformance</a:t>
          </a:r>
          <a:endParaRPr lang="en-IN" sz="900" kern="1200" dirty="0"/>
        </a:p>
      </dsp:txBody>
      <dsp:txXfrm>
        <a:off x="6776222" y="1750579"/>
        <a:ext cx="1163190" cy="680965"/>
      </dsp:txXfrm>
    </dsp:sp>
    <dsp:sp modelId="{2924882F-D40E-4CD1-BCC5-E60100D10909}">
      <dsp:nvSpPr>
        <dsp:cNvPr id="0" name=""/>
        <dsp:cNvSpPr/>
      </dsp:nvSpPr>
      <dsp:spPr>
        <a:xfrm rot="10800000">
          <a:off x="6393368" y="1941572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 rot="10800000">
        <a:off x="6470042" y="2001368"/>
        <a:ext cx="178905" cy="179387"/>
      </dsp:txXfrm>
    </dsp:sp>
    <dsp:sp modelId="{C973A8FD-20DB-4DA1-A88C-40724A373D10}">
      <dsp:nvSpPr>
        <dsp:cNvPr id="0" name=""/>
        <dsp:cNvSpPr/>
      </dsp:nvSpPr>
      <dsp:spPr>
        <a:xfrm>
          <a:off x="5067249" y="1729393"/>
          <a:ext cx="1205562" cy="7233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Jenkins CI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900" kern="1200" dirty="0"/>
        </a:p>
      </dsp:txBody>
      <dsp:txXfrm>
        <a:off x="5088435" y="1750579"/>
        <a:ext cx="1163190" cy="680965"/>
      </dsp:txXfrm>
    </dsp:sp>
    <dsp:sp modelId="{F7B810A7-FECA-46AA-A8EC-BD12E04291A3}">
      <dsp:nvSpPr>
        <dsp:cNvPr id="0" name=""/>
        <dsp:cNvSpPr/>
      </dsp:nvSpPr>
      <dsp:spPr>
        <a:xfrm rot="10800000">
          <a:off x="4705581" y="1941572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 rot="10800000">
        <a:off x="4782255" y="2001368"/>
        <a:ext cx="178905" cy="179387"/>
      </dsp:txXfrm>
    </dsp:sp>
    <dsp:sp modelId="{133DAC0C-A8C7-40C9-B8A4-C10B9328A3C3}">
      <dsp:nvSpPr>
        <dsp:cNvPr id="0" name=""/>
        <dsp:cNvSpPr/>
      </dsp:nvSpPr>
      <dsp:spPr>
        <a:xfrm>
          <a:off x="3379462" y="1729393"/>
          <a:ext cx="1205562" cy="7233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Win/Linux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900" kern="1200" dirty="0"/>
        </a:p>
      </dsp:txBody>
      <dsp:txXfrm>
        <a:off x="3400648" y="1750579"/>
        <a:ext cx="1163190" cy="680965"/>
      </dsp:txXfrm>
    </dsp:sp>
    <dsp:sp modelId="{ECFDB813-FA33-4217-A7F0-6B5DEE015B19}">
      <dsp:nvSpPr>
        <dsp:cNvPr id="0" name=""/>
        <dsp:cNvSpPr/>
      </dsp:nvSpPr>
      <dsp:spPr>
        <a:xfrm rot="10800000">
          <a:off x="3017794" y="1941572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 rot="10800000">
        <a:off x="3094468" y="2001368"/>
        <a:ext cx="178905" cy="179387"/>
      </dsp:txXfrm>
    </dsp:sp>
    <dsp:sp modelId="{8BCA785C-36E6-46D5-A9E3-298AE26ED9B6}">
      <dsp:nvSpPr>
        <dsp:cNvPr id="0" name=""/>
        <dsp:cNvSpPr/>
      </dsp:nvSpPr>
      <dsp:spPr>
        <a:xfrm>
          <a:off x="1691675" y="1729393"/>
          <a:ext cx="1205562" cy="7233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Beacon Docs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900" kern="1200" dirty="0"/>
        </a:p>
      </dsp:txBody>
      <dsp:txXfrm>
        <a:off x="1712861" y="1750579"/>
        <a:ext cx="1163190" cy="680965"/>
      </dsp:txXfrm>
    </dsp:sp>
    <dsp:sp modelId="{C149945D-23E4-4B54-B92F-6FEAB1F0AA88}">
      <dsp:nvSpPr>
        <dsp:cNvPr id="0" name=""/>
        <dsp:cNvSpPr/>
      </dsp:nvSpPr>
      <dsp:spPr>
        <a:xfrm rot="10800000">
          <a:off x="1330007" y="1941572"/>
          <a:ext cx="255579" cy="29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 rot="10800000">
        <a:off x="1406681" y="2001368"/>
        <a:ext cx="178905" cy="179387"/>
      </dsp:txXfrm>
    </dsp:sp>
    <dsp:sp modelId="{D93E5613-FB98-4FD8-A9A1-D2609D34A9F0}">
      <dsp:nvSpPr>
        <dsp:cNvPr id="0" name=""/>
        <dsp:cNvSpPr/>
      </dsp:nvSpPr>
      <dsp:spPr>
        <a:xfrm>
          <a:off x="3888" y="1729393"/>
          <a:ext cx="1205562" cy="7233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GitHub</a:t>
          </a:r>
          <a:endParaRPr lang="en-IN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900" kern="1200" dirty="0" smtClean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900" kern="1200" dirty="0"/>
        </a:p>
      </dsp:txBody>
      <dsp:txXfrm>
        <a:off x="25074" y="1750579"/>
        <a:ext cx="1163190" cy="6809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3ABF8-E941-4447-A150-7AEC785436A5}">
      <dsp:nvSpPr>
        <dsp:cNvPr id="0" name=""/>
        <dsp:cNvSpPr/>
      </dsp:nvSpPr>
      <dsp:spPr>
        <a:xfrm>
          <a:off x="2839" y="353801"/>
          <a:ext cx="841501" cy="84150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yang_conformance</a:t>
          </a:r>
          <a:endParaRPr lang="en-IN" sz="500" kern="1200" dirty="0"/>
        </a:p>
      </dsp:txBody>
      <dsp:txXfrm>
        <a:off x="126074" y="477036"/>
        <a:ext cx="595031" cy="595031"/>
      </dsp:txXfrm>
    </dsp:sp>
    <dsp:sp modelId="{113A2005-096F-4EE2-91B6-DA1ADEDF2BDA}">
      <dsp:nvSpPr>
        <dsp:cNvPr id="0" name=""/>
        <dsp:cNvSpPr/>
      </dsp:nvSpPr>
      <dsp:spPr>
        <a:xfrm rot="5400000">
          <a:off x="985922" y="625923"/>
          <a:ext cx="294525" cy="297256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E9ED05-54A9-4C44-96DC-0833AA17E45E}">
      <dsp:nvSpPr>
        <dsp:cNvPr id="0" name=""/>
        <dsp:cNvSpPr/>
      </dsp:nvSpPr>
      <dsp:spPr>
        <a:xfrm>
          <a:off x="1405202" y="493911"/>
          <a:ext cx="561281" cy="56128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Hello message</a:t>
          </a:r>
          <a:endParaRPr lang="en-IN" sz="500" kern="1200" dirty="0"/>
        </a:p>
      </dsp:txBody>
      <dsp:txXfrm>
        <a:off x="1487400" y="576109"/>
        <a:ext cx="396885" cy="396885"/>
      </dsp:txXfrm>
    </dsp:sp>
    <dsp:sp modelId="{D3AAEA65-1179-4966-B7DF-BA28AFC964C0}">
      <dsp:nvSpPr>
        <dsp:cNvPr id="0" name=""/>
        <dsp:cNvSpPr/>
      </dsp:nvSpPr>
      <dsp:spPr>
        <a:xfrm rot="5400000">
          <a:off x="2178119" y="625923"/>
          <a:ext cx="294525" cy="297256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56D5AE-CED6-433F-98E0-010900093745}">
      <dsp:nvSpPr>
        <dsp:cNvPr id="0" name=""/>
        <dsp:cNvSpPr/>
      </dsp:nvSpPr>
      <dsp:spPr>
        <a:xfrm>
          <a:off x="2667454" y="493911"/>
          <a:ext cx="561281" cy="56128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Sync models form P4</a:t>
          </a:r>
          <a:endParaRPr lang="en-IN" sz="500" kern="1200" dirty="0"/>
        </a:p>
      </dsp:txBody>
      <dsp:txXfrm>
        <a:off x="2749652" y="576109"/>
        <a:ext cx="396885" cy="396885"/>
      </dsp:txXfrm>
    </dsp:sp>
    <dsp:sp modelId="{0BB49642-28A4-4E7D-90B1-3DAC3765D6DB}">
      <dsp:nvSpPr>
        <dsp:cNvPr id="0" name=""/>
        <dsp:cNvSpPr/>
      </dsp:nvSpPr>
      <dsp:spPr>
        <a:xfrm rot="5400000">
          <a:off x="3440371" y="625923"/>
          <a:ext cx="294525" cy="297256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083DA1-9FE7-4E81-AFF5-436662764D99}">
      <dsp:nvSpPr>
        <dsp:cNvPr id="0" name=""/>
        <dsp:cNvSpPr/>
      </dsp:nvSpPr>
      <dsp:spPr>
        <a:xfrm>
          <a:off x="3929706" y="493911"/>
          <a:ext cx="561281" cy="56128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Invoke pyang plugin</a:t>
          </a:r>
          <a:endParaRPr lang="en-IN" sz="500" kern="1200" dirty="0"/>
        </a:p>
      </dsp:txBody>
      <dsp:txXfrm>
        <a:off x="4011904" y="576109"/>
        <a:ext cx="396885" cy="396885"/>
      </dsp:txXfrm>
    </dsp:sp>
    <dsp:sp modelId="{B7209D66-49EE-442C-A65C-CD1C3ACBB9FF}">
      <dsp:nvSpPr>
        <dsp:cNvPr id="0" name=""/>
        <dsp:cNvSpPr/>
      </dsp:nvSpPr>
      <dsp:spPr>
        <a:xfrm rot="5400000">
          <a:off x="4702623" y="625923"/>
          <a:ext cx="294525" cy="297256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507A3-F4FF-43F0-BF2D-2D42D6285F1A}">
      <dsp:nvSpPr>
        <dsp:cNvPr id="0" name=""/>
        <dsp:cNvSpPr/>
      </dsp:nvSpPr>
      <dsp:spPr>
        <a:xfrm>
          <a:off x="5191959" y="493911"/>
          <a:ext cx="561281" cy="56128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5274157" y="576109"/>
        <a:ext cx="396885" cy="396885"/>
      </dsp:txXfrm>
    </dsp:sp>
    <dsp:sp modelId="{54FA8ACE-B411-4807-8591-4DB3FFA7ED82}">
      <dsp:nvSpPr>
        <dsp:cNvPr id="0" name=""/>
        <dsp:cNvSpPr/>
      </dsp:nvSpPr>
      <dsp:spPr>
        <a:xfrm rot="5322357">
          <a:off x="5896256" y="613027"/>
          <a:ext cx="294525" cy="297256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CFE3F-310E-4A58-9CCE-BDAEA90B266B}">
      <dsp:nvSpPr>
        <dsp:cNvPr id="0" name=""/>
        <dsp:cNvSpPr/>
      </dsp:nvSpPr>
      <dsp:spPr>
        <a:xfrm>
          <a:off x="6316941" y="325223"/>
          <a:ext cx="841501" cy="84150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Execute</a:t>
          </a:r>
          <a:endParaRPr lang="en-IN" sz="500" kern="1200" dirty="0"/>
        </a:p>
      </dsp:txBody>
      <dsp:txXfrm>
        <a:off x="6440176" y="448458"/>
        <a:ext cx="595031" cy="5950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40E46-DC12-4E93-BCEE-559C68C6072F}">
      <dsp:nvSpPr>
        <dsp:cNvPr id="0" name=""/>
        <dsp:cNvSpPr/>
      </dsp:nvSpPr>
      <dsp:spPr>
        <a:xfrm>
          <a:off x="2809137" y="157052"/>
          <a:ext cx="483174" cy="2138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Request</a:t>
          </a:r>
          <a:endParaRPr lang="en-IN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" kern="1200" dirty="0" smtClean="0"/>
            <a:t>Hello message</a:t>
          </a:r>
          <a:endParaRPr lang="en-IN" sz="400" kern="1200" dirty="0"/>
        </a:p>
      </dsp:txBody>
      <dsp:txXfrm>
        <a:off x="2815399" y="163314"/>
        <a:ext cx="470650" cy="201292"/>
      </dsp:txXfrm>
    </dsp:sp>
    <dsp:sp modelId="{9993E7B7-0CCA-43BD-A083-B3E9CBD43659}">
      <dsp:nvSpPr>
        <dsp:cNvPr id="0" name=""/>
        <dsp:cNvSpPr/>
      </dsp:nvSpPr>
      <dsp:spPr>
        <a:xfrm rot="775637">
          <a:off x="3317794" y="296679"/>
          <a:ext cx="170141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 dirty="0"/>
        </a:p>
      </dsp:txBody>
      <dsp:txXfrm>
        <a:off x="3318160" y="312693"/>
        <a:ext cx="141276" cy="57731"/>
      </dsp:txXfrm>
    </dsp:sp>
    <dsp:sp modelId="{71969AE3-D7AE-4E16-8CA8-2789BC1AEE01}">
      <dsp:nvSpPr>
        <dsp:cNvPr id="0" name=""/>
        <dsp:cNvSpPr/>
      </dsp:nvSpPr>
      <dsp:spPr>
        <a:xfrm>
          <a:off x="3513418" y="318707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19680" y="324969"/>
        <a:ext cx="470650" cy="201292"/>
      </dsp:txXfrm>
    </dsp:sp>
    <dsp:sp modelId="{B3BD49BD-92C0-467B-9FEF-5678FD09FBB1}">
      <dsp:nvSpPr>
        <dsp:cNvPr id="0" name=""/>
        <dsp:cNvSpPr/>
      </dsp:nvSpPr>
      <dsp:spPr>
        <a:xfrm rot="9437713">
          <a:off x="3328065" y="521364"/>
          <a:ext cx="166234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 dirty="0"/>
        </a:p>
      </dsp:txBody>
      <dsp:txXfrm rot="10800000">
        <a:off x="3355812" y="535036"/>
        <a:ext cx="137369" cy="57731"/>
      </dsp:txXfrm>
    </dsp:sp>
    <dsp:sp modelId="{C53AD33B-466F-4A04-B194-5B59E6E08A65}">
      <dsp:nvSpPr>
        <dsp:cNvPr id="0" name=""/>
        <dsp:cNvSpPr/>
      </dsp:nvSpPr>
      <dsp:spPr>
        <a:xfrm>
          <a:off x="2825773" y="606422"/>
          <a:ext cx="483174" cy="2138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Response</a:t>
          </a:r>
          <a:endParaRPr lang="en-IN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" kern="1200" dirty="0" smtClean="0"/>
            <a:t>Capability JSON</a:t>
          </a:r>
          <a:endParaRPr lang="en-IN" sz="400" kern="1200" dirty="0"/>
        </a:p>
      </dsp:txBody>
      <dsp:txXfrm>
        <a:off x="2832035" y="612684"/>
        <a:ext cx="470650" cy="201292"/>
      </dsp:txXfrm>
    </dsp:sp>
    <dsp:sp modelId="{CDFCBE17-EAE2-4631-84C1-48AD612CA20A}">
      <dsp:nvSpPr>
        <dsp:cNvPr id="0" name=""/>
        <dsp:cNvSpPr/>
      </dsp:nvSpPr>
      <dsp:spPr>
        <a:xfrm rot="1283927">
          <a:off x="3328499" y="799290"/>
          <a:ext cx="161966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 dirty="0"/>
        </a:p>
      </dsp:txBody>
      <dsp:txXfrm>
        <a:off x="3329494" y="813267"/>
        <a:ext cx="133101" cy="57731"/>
      </dsp:txXfrm>
    </dsp:sp>
    <dsp:sp modelId="{646D9896-D0E6-424A-81DE-C03C162EA2C8}">
      <dsp:nvSpPr>
        <dsp:cNvPr id="0" name=""/>
        <dsp:cNvSpPr/>
      </dsp:nvSpPr>
      <dsp:spPr>
        <a:xfrm>
          <a:off x="3510016" y="874558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16278" y="880820"/>
        <a:ext cx="470650" cy="201292"/>
      </dsp:txXfrm>
    </dsp:sp>
    <dsp:sp modelId="{6D6EDBD7-82FC-4A06-8E3C-8EBDBEDBCD7F}">
      <dsp:nvSpPr>
        <dsp:cNvPr id="0" name=""/>
        <dsp:cNvSpPr/>
      </dsp:nvSpPr>
      <dsp:spPr>
        <a:xfrm rot="9763767">
          <a:off x="3329275" y="1039941"/>
          <a:ext cx="159018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 dirty="0"/>
        </a:p>
      </dsp:txBody>
      <dsp:txXfrm rot="10800000">
        <a:off x="3357489" y="1054899"/>
        <a:ext cx="130153" cy="57731"/>
      </dsp:txXfrm>
    </dsp:sp>
    <dsp:sp modelId="{4DB1A28F-FD56-43BE-B943-D8A6BBC60951}">
      <dsp:nvSpPr>
        <dsp:cNvPr id="0" name=""/>
        <dsp:cNvSpPr/>
      </dsp:nvSpPr>
      <dsp:spPr>
        <a:xfrm>
          <a:off x="2824376" y="1087724"/>
          <a:ext cx="483174" cy="2138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Parse JSON</a:t>
          </a:r>
          <a:endParaRPr lang="en-IN" sz="500" kern="1200" dirty="0"/>
        </a:p>
      </dsp:txBody>
      <dsp:txXfrm>
        <a:off x="2830638" y="1093986"/>
        <a:ext cx="470650" cy="201292"/>
      </dsp:txXfrm>
    </dsp:sp>
    <dsp:sp modelId="{B45EE647-89C1-40BC-ABAB-ECBFBC406656}">
      <dsp:nvSpPr>
        <dsp:cNvPr id="0" name=""/>
        <dsp:cNvSpPr/>
      </dsp:nvSpPr>
      <dsp:spPr>
        <a:xfrm rot="1282654">
          <a:off x="3329153" y="1284548"/>
          <a:ext cx="178824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>
        <a:off x="3330146" y="1298530"/>
        <a:ext cx="149959" cy="57731"/>
      </dsp:txXfrm>
    </dsp:sp>
    <dsp:sp modelId="{1CE970DE-8AF3-4B1C-A7E7-C18BBB3D3CA3}">
      <dsp:nvSpPr>
        <dsp:cNvPr id="0" name=""/>
        <dsp:cNvSpPr/>
      </dsp:nvSpPr>
      <dsp:spPr>
        <a:xfrm>
          <a:off x="3529580" y="1363772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35842" y="1370034"/>
        <a:ext cx="470650" cy="201292"/>
      </dsp:txXfrm>
    </dsp:sp>
    <dsp:sp modelId="{32AC2167-0875-457F-920F-72BBEC3C2D23}">
      <dsp:nvSpPr>
        <dsp:cNvPr id="0" name=""/>
        <dsp:cNvSpPr/>
      </dsp:nvSpPr>
      <dsp:spPr>
        <a:xfrm rot="9886118">
          <a:off x="3352935" y="1515413"/>
          <a:ext cx="154511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 rot="10800000">
        <a:off x="3381293" y="1530864"/>
        <a:ext cx="125646" cy="57731"/>
      </dsp:txXfrm>
    </dsp:sp>
    <dsp:sp modelId="{8C86216F-01D5-448F-8400-1279CAE90AF1}">
      <dsp:nvSpPr>
        <dsp:cNvPr id="0" name=""/>
        <dsp:cNvSpPr/>
      </dsp:nvSpPr>
      <dsp:spPr>
        <a:xfrm>
          <a:off x="2847627" y="1549455"/>
          <a:ext cx="483174" cy="213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Input to Pyang</a:t>
          </a:r>
          <a:endParaRPr lang="en-IN" sz="500" kern="1200" dirty="0"/>
        </a:p>
      </dsp:txBody>
      <dsp:txXfrm>
        <a:off x="2853889" y="1555717"/>
        <a:ext cx="470650" cy="201292"/>
      </dsp:txXfrm>
    </dsp:sp>
    <dsp:sp modelId="{7BD9A8BB-A543-4C67-A3E8-CF7FFA407EB3}">
      <dsp:nvSpPr>
        <dsp:cNvPr id="0" name=""/>
        <dsp:cNvSpPr/>
      </dsp:nvSpPr>
      <dsp:spPr>
        <a:xfrm rot="1417347">
          <a:off x="3348185" y="1755825"/>
          <a:ext cx="156884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>
        <a:off x="3349394" y="1769285"/>
        <a:ext cx="128019" cy="57731"/>
      </dsp:txXfrm>
    </dsp:sp>
    <dsp:sp modelId="{2A51311C-80FA-404E-9F56-BF7B109C2E7A}">
      <dsp:nvSpPr>
        <dsp:cNvPr id="0" name=""/>
        <dsp:cNvSpPr/>
      </dsp:nvSpPr>
      <dsp:spPr>
        <a:xfrm>
          <a:off x="3522453" y="1844595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28715" y="1850857"/>
        <a:ext cx="470650" cy="201292"/>
      </dsp:txXfrm>
    </dsp:sp>
    <dsp:sp modelId="{40228BDB-2C91-406E-B9DB-43D7A023AD33}">
      <dsp:nvSpPr>
        <dsp:cNvPr id="0" name=""/>
        <dsp:cNvSpPr/>
      </dsp:nvSpPr>
      <dsp:spPr>
        <a:xfrm rot="9599826">
          <a:off x="3373746" y="2021444"/>
          <a:ext cx="132014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 rot="10800000">
        <a:off x="3401740" y="2035750"/>
        <a:ext cx="103149" cy="57731"/>
      </dsp:txXfrm>
    </dsp:sp>
    <dsp:sp modelId="{E940DC22-2256-41AA-854B-E5A47B6B23D8}">
      <dsp:nvSpPr>
        <dsp:cNvPr id="0" name=""/>
        <dsp:cNvSpPr/>
      </dsp:nvSpPr>
      <dsp:spPr>
        <a:xfrm>
          <a:off x="2873878" y="2080694"/>
          <a:ext cx="483174" cy="2138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Produces YANG Tree</a:t>
          </a:r>
          <a:endParaRPr lang="en-IN" sz="500" kern="1200" dirty="0"/>
        </a:p>
      </dsp:txBody>
      <dsp:txXfrm>
        <a:off x="2880140" y="2086956"/>
        <a:ext cx="470650" cy="201292"/>
      </dsp:txXfrm>
    </dsp:sp>
    <dsp:sp modelId="{FCD87D50-2B94-43B2-A22C-167663B6A8D6}">
      <dsp:nvSpPr>
        <dsp:cNvPr id="0" name=""/>
        <dsp:cNvSpPr/>
      </dsp:nvSpPr>
      <dsp:spPr>
        <a:xfrm rot="1316982">
          <a:off x="3373899" y="2272329"/>
          <a:ext cx="142356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>
        <a:off x="3374945" y="2286177"/>
        <a:ext cx="113491" cy="57731"/>
      </dsp:txXfrm>
    </dsp:sp>
    <dsp:sp modelId="{F7B11D1B-2A3E-47CE-BE76-89A09E73E016}">
      <dsp:nvSpPr>
        <dsp:cNvPr id="0" name=""/>
        <dsp:cNvSpPr/>
      </dsp:nvSpPr>
      <dsp:spPr>
        <a:xfrm>
          <a:off x="3533102" y="2346365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39364" y="2352627"/>
        <a:ext cx="470650" cy="201292"/>
      </dsp:txXfrm>
    </dsp:sp>
    <dsp:sp modelId="{4A7FE9DE-3BDA-45E5-808F-DE3D8F125FA0}">
      <dsp:nvSpPr>
        <dsp:cNvPr id="0" name=""/>
        <dsp:cNvSpPr/>
      </dsp:nvSpPr>
      <dsp:spPr>
        <a:xfrm rot="9595108">
          <a:off x="3388629" y="2522851"/>
          <a:ext cx="128291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 rot="10800000">
        <a:off x="3416617" y="2537139"/>
        <a:ext cx="99426" cy="57731"/>
      </dsp:txXfrm>
    </dsp:sp>
    <dsp:sp modelId="{7662B14F-1416-4F88-B5B7-A5DC65556B27}">
      <dsp:nvSpPr>
        <dsp:cNvPr id="0" name=""/>
        <dsp:cNvSpPr/>
      </dsp:nvSpPr>
      <dsp:spPr>
        <a:xfrm>
          <a:off x="2889272" y="2581739"/>
          <a:ext cx="483174" cy="2138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Generates python code</a:t>
          </a:r>
          <a:endParaRPr lang="en-IN" sz="500" kern="1200" dirty="0"/>
        </a:p>
      </dsp:txBody>
      <dsp:txXfrm>
        <a:off x="2895534" y="2588001"/>
        <a:ext cx="470650" cy="201292"/>
      </dsp:txXfrm>
    </dsp:sp>
    <dsp:sp modelId="{FF3364B3-43D7-404B-9D26-FAFAFB7BE743}">
      <dsp:nvSpPr>
        <dsp:cNvPr id="0" name=""/>
        <dsp:cNvSpPr/>
      </dsp:nvSpPr>
      <dsp:spPr>
        <a:xfrm rot="1453886">
          <a:off x="3381388" y="2780393"/>
          <a:ext cx="120411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>
        <a:off x="3382660" y="2793713"/>
        <a:ext cx="91546" cy="57731"/>
      </dsp:txXfrm>
    </dsp:sp>
    <dsp:sp modelId="{EC78BF4E-25CA-40C9-A13E-33BB28012FEF}">
      <dsp:nvSpPr>
        <dsp:cNvPr id="0" name=""/>
        <dsp:cNvSpPr/>
      </dsp:nvSpPr>
      <dsp:spPr>
        <a:xfrm>
          <a:off x="3510741" y="2861448"/>
          <a:ext cx="483174" cy="2138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3517003" y="2867710"/>
        <a:ext cx="470650" cy="201292"/>
      </dsp:txXfrm>
    </dsp:sp>
    <dsp:sp modelId="{CA32A50E-FF48-4CF3-BC7C-01DBF23BD6F1}">
      <dsp:nvSpPr>
        <dsp:cNvPr id="0" name=""/>
        <dsp:cNvSpPr/>
      </dsp:nvSpPr>
      <dsp:spPr>
        <a:xfrm rot="9474199">
          <a:off x="3377741" y="3048171"/>
          <a:ext cx="118994" cy="9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00" kern="1200"/>
        </a:p>
      </dsp:txBody>
      <dsp:txXfrm rot="10800000">
        <a:off x="3405546" y="3061985"/>
        <a:ext cx="90129" cy="57731"/>
      </dsp:txXfrm>
    </dsp:sp>
    <dsp:sp modelId="{AE809AFB-C143-4221-8428-BB640579CB3E}">
      <dsp:nvSpPr>
        <dsp:cNvPr id="0" name=""/>
        <dsp:cNvSpPr/>
      </dsp:nvSpPr>
      <dsp:spPr>
        <a:xfrm>
          <a:off x="2880560" y="3117295"/>
          <a:ext cx="483174" cy="2138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Executes</a:t>
          </a:r>
          <a:endParaRPr lang="en-IN" sz="500" kern="1200" dirty="0"/>
        </a:p>
      </dsp:txBody>
      <dsp:txXfrm>
        <a:off x="2886822" y="3123557"/>
        <a:ext cx="470650" cy="201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E414F-666B-4BD2-A657-3BF18C4FB751}">
      <dsp:nvSpPr>
        <dsp:cNvPr id="0" name=""/>
        <dsp:cNvSpPr/>
      </dsp:nvSpPr>
      <dsp:spPr>
        <a:xfrm>
          <a:off x="1087336" y="2276"/>
          <a:ext cx="970237" cy="4388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Ranges</a:t>
          </a:r>
          <a:endParaRPr lang="en-IN" sz="1200" kern="1200" dirty="0"/>
        </a:p>
      </dsp:txBody>
      <dsp:txXfrm>
        <a:off x="1087336" y="2276"/>
        <a:ext cx="970237" cy="438822"/>
      </dsp:txXfrm>
    </dsp:sp>
    <dsp:sp modelId="{5326EF6B-0420-4D00-AB76-141E4DD4DC82}">
      <dsp:nvSpPr>
        <dsp:cNvPr id="0" name=""/>
        <dsp:cNvSpPr/>
      </dsp:nvSpPr>
      <dsp:spPr>
        <a:xfrm>
          <a:off x="609458" y="2276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057FC-E1F2-4D83-9F32-230E9A75CAC9}">
      <dsp:nvSpPr>
        <dsp:cNvPr id="0" name=""/>
        <dsp:cNvSpPr/>
      </dsp:nvSpPr>
      <dsp:spPr>
        <a:xfrm>
          <a:off x="609458" y="513504"/>
          <a:ext cx="970237" cy="438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Lengths</a:t>
          </a:r>
          <a:endParaRPr lang="en-IN" sz="1200" kern="1200" dirty="0"/>
        </a:p>
      </dsp:txBody>
      <dsp:txXfrm>
        <a:off x="609458" y="513504"/>
        <a:ext cx="970237" cy="438822"/>
      </dsp:txXfrm>
    </dsp:sp>
    <dsp:sp modelId="{AE2EDDE1-9AB1-4F10-8AF0-21D51FDB4692}">
      <dsp:nvSpPr>
        <dsp:cNvPr id="0" name=""/>
        <dsp:cNvSpPr/>
      </dsp:nvSpPr>
      <dsp:spPr>
        <a:xfrm>
          <a:off x="1623139" y="513504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36C31-6C4F-4F76-81BF-27E927B3742F}">
      <dsp:nvSpPr>
        <dsp:cNvPr id="0" name=""/>
        <dsp:cNvSpPr/>
      </dsp:nvSpPr>
      <dsp:spPr>
        <a:xfrm>
          <a:off x="1087336" y="1024733"/>
          <a:ext cx="970237" cy="4388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Choice</a:t>
          </a:r>
          <a:endParaRPr lang="en-IN" sz="1200" kern="1200" dirty="0"/>
        </a:p>
      </dsp:txBody>
      <dsp:txXfrm>
        <a:off x="1087336" y="1024733"/>
        <a:ext cx="970237" cy="438822"/>
      </dsp:txXfrm>
    </dsp:sp>
    <dsp:sp modelId="{100B4E30-C722-4DF4-ABA7-279C66D6491D}">
      <dsp:nvSpPr>
        <dsp:cNvPr id="0" name=""/>
        <dsp:cNvSpPr/>
      </dsp:nvSpPr>
      <dsp:spPr>
        <a:xfrm>
          <a:off x="609458" y="1024733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8A3CB-6D34-4B09-B1CB-A649E3A82E5F}">
      <dsp:nvSpPr>
        <dsp:cNvPr id="0" name=""/>
        <dsp:cNvSpPr/>
      </dsp:nvSpPr>
      <dsp:spPr>
        <a:xfrm>
          <a:off x="609458" y="1535961"/>
          <a:ext cx="970237" cy="4388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Enumeration</a:t>
          </a:r>
          <a:endParaRPr lang="en-IN" sz="1200" kern="1200" dirty="0"/>
        </a:p>
      </dsp:txBody>
      <dsp:txXfrm>
        <a:off x="609458" y="1535961"/>
        <a:ext cx="970237" cy="438822"/>
      </dsp:txXfrm>
    </dsp:sp>
    <dsp:sp modelId="{BE3C6C82-6DA0-4234-8641-826186547A54}">
      <dsp:nvSpPr>
        <dsp:cNvPr id="0" name=""/>
        <dsp:cNvSpPr/>
      </dsp:nvSpPr>
      <dsp:spPr>
        <a:xfrm>
          <a:off x="1623139" y="1535961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A2730-1953-4392-A3F5-76567C94238E}">
      <dsp:nvSpPr>
        <dsp:cNvPr id="0" name=""/>
        <dsp:cNvSpPr/>
      </dsp:nvSpPr>
      <dsp:spPr>
        <a:xfrm>
          <a:off x="1087336" y="2047190"/>
          <a:ext cx="970237" cy="4388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Unions</a:t>
          </a:r>
          <a:endParaRPr lang="en-IN" sz="1200" kern="1200" dirty="0"/>
        </a:p>
      </dsp:txBody>
      <dsp:txXfrm>
        <a:off x="1087336" y="2047190"/>
        <a:ext cx="970237" cy="438822"/>
      </dsp:txXfrm>
    </dsp:sp>
    <dsp:sp modelId="{028905C1-C24E-4B1A-BC96-3D7CC6882A8A}">
      <dsp:nvSpPr>
        <dsp:cNvPr id="0" name=""/>
        <dsp:cNvSpPr/>
      </dsp:nvSpPr>
      <dsp:spPr>
        <a:xfrm>
          <a:off x="609458" y="2047190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C2FC2-A0C0-489C-9197-1FCED4F12944}">
      <dsp:nvSpPr>
        <dsp:cNvPr id="0" name=""/>
        <dsp:cNvSpPr/>
      </dsp:nvSpPr>
      <dsp:spPr>
        <a:xfrm>
          <a:off x="609458" y="2558418"/>
          <a:ext cx="970237" cy="4388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Lists</a:t>
          </a:r>
          <a:endParaRPr lang="en-IN" sz="1200" kern="1200" dirty="0"/>
        </a:p>
      </dsp:txBody>
      <dsp:txXfrm>
        <a:off x="609458" y="2558418"/>
        <a:ext cx="970237" cy="438822"/>
      </dsp:txXfrm>
    </dsp:sp>
    <dsp:sp modelId="{5FDBB181-E3BE-4445-BB1F-FBAF65D7EDF6}">
      <dsp:nvSpPr>
        <dsp:cNvPr id="0" name=""/>
        <dsp:cNvSpPr/>
      </dsp:nvSpPr>
      <dsp:spPr>
        <a:xfrm>
          <a:off x="1623139" y="2558418"/>
          <a:ext cx="434434" cy="438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BB2BA-CD20-40C3-AF08-B9360DBECEB2}">
      <dsp:nvSpPr>
        <dsp:cNvPr id="0" name=""/>
        <dsp:cNvSpPr/>
      </dsp:nvSpPr>
      <dsp:spPr>
        <a:xfrm>
          <a:off x="498951" y="735492"/>
          <a:ext cx="2206479" cy="2206479"/>
        </a:xfrm>
        <a:prstGeom prst="ellipse">
          <a:avLst/>
        </a:prstGeom>
        <a:solidFill>
          <a:schemeClr val="accent5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4D4363-D2A3-4047-A137-4502E0A7F516}">
      <dsp:nvSpPr>
        <dsp:cNvPr id="0" name=""/>
        <dsp:cNvSpPr/>
      </dsp:nvSpPr>
      <dsp:spPr>
        <a:xfrm>
          <a:off x="963891" y="1176788"/>
          <a:ext cx="1323887" cy="13238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1091B-879C-4F1E-90EA-3792BFC7B977}">
      <dsp:nvSpPr>
        <dsp:cNvPr id="0" name=""/>
        <dsp:cNvSpPr/>
      </dsp:nvSpPr>
      <dsp:spPr>
        <a:xfrm>
          <a:off x="1381543" y="1618084"/>
          <a:ext cx="441295" cy="441295"/>
        </a:xfrm>
        <a:prstGeom prst="ellipse">
          <a:avLst/>
        </a:prstGeom>
        <a:solidFill>
          <a:schemeClr val="accent4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A04DD4-8136-491E-A98A-8339AC9EDDE1}">
      <dsp:nvSpPr>
        <dsp:cNvPr id="0" name=""/>
        <dsp:cNvSpPr/>
      </dsp:nvSpPr>
      <dsp:spPr>
        <a:xfrm>
          <a:off x="3073176" y="0"/>
          <a:ext cx="1103239" cy="64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10160" bIns="10160" numCol="1" spcCol="1270" anchor="t" anchorCtr="0">
          <a:noAutofit/>
        </a:bodyPr>
        <a:lstStyle/>
        <a:p>
          <a:pPr lvl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Basic Test</a:t>
          </a:r>
          <a:endParaRPr lang="en-IN" sz="8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POST-PASS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PATCH-PASS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STATIC-PASS</a:t>
          </a:r>
          <a:endParaRPr lang="en-IN" sz="600" kern="1200" dirty="0"/>
        </a:p>
      </dsp:txBody>
      <dsp:txXfrm>
        <a:off x="3073176" y="0"/>
        <a:ext cx="1103239" cy="643556"/>
      </dsp:txXfrm>
    </dsp:sp>
    <dsp:sp modelId="{9B205ECD-8B86-4FC4-95C9-4CABC5BAD1C0}">
      <dsp:nvSpPr>
        <dsp:cNvPr id="0" name=""/>
        <dsp:cNvSpPr/>
      </dsp:nvSpPr>
      <dsp:spPr>
        <a:xfrm>
          <a:off x="2797367" y="321778"/>
          <a:ext cx="2758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76B026-5DB4-4C64-AC37-631A7073C787}">
      <dsp:nvSpPr>
        <dsp:cNvPr id="0" name=""/>
        <dsp:cNvSpPr/>
      </dsp:nvSpPr>
      <dsp:spPr>
        <a:xfrm rot="5400000">
          <a:off x="1440934" y="483402"/>
          <a:ext cx="1516586" cy="119407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9DBEF1-9731-4912-AF70-E6902DB0D302}">
      <dsp:nvSpPr>
        <dsp:cNvPr id="0" name=""/>
        <dsp:cNvSpPr/>
      </dsp:nvSpPr>
      <dsp:spPr>
        <a:xfrm>
          <a:off x="3080667" y="523636"/>
          <a:ext cx="1103239" cy="64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10160" bIns="10160" numCol="1" spcCol="1270" anchor="t" anchorCtr="0">
          <a:noAutofit/>
        </a:bodyPr>
        <a:lstStyle/>
        <a:p>
          <a:pPr lvl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Load Test</a:t>
          </a:r>
          <a:endParaRPr lang="en-IN" sz="8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POST-PASS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smtClean="0"/>
            <a:t>PATCH-PASS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smtClean="0"/>
            <a:t>STATIC-PASS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POST-LOAD-FAIL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PATCH-LOAD-FAIL</a:t>
          </a:r>
          <a:endParaRPr lang="en-IN" sz="600" kern="1200" dirty="0"/>
        </a:p>
      </dsp:txBody>
      <dsp:txXfrm>
        <a:off x="3080667" y="523636"/>
        <a:ext cx="1103239" cy="643556"/>
      </dsp:txXfrm>
    </dsp:sp>
    <dsp:sp modelId="{D968B31B-0685-4962-BB0A-38D2C1319EBF}">
      <dsp:nvSpPr>
        <dsp:cNvPr id="0" name=""/>
        <dsp:cNvSpPr/>
      </dsp:nvSpPr>
      <dsp:spPr>
        <a:xfrm>
          <a:off x="2797367" y="965334"/>
          <a:ext cx="2758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61D068-2E7A-4D44-80C6-782BE2DB95B6}">
      <dsp:nvSpPr>
        <dsp:cNvPr id="0" name=""/>
        <dsp:cNvSpPr/>
      </dsp:nvSpPr>
      <dsp:spPr>
        <a:xfrm rot="5400000">
          <a:off x="1766463" y="1116919"/>
          <a:ext cx="1181790" cy="87781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27EB85-30AE-4BD7-82C4-0EF644F26632}">
      <dsp:nvSpPr>
        <dsp:cNvPr id="0" name=""/>
        <dsp:cNvSpPr/>
      </dsp:nvSpPr>
      <dsp:spPr>
        <a:xfrm>
          <a:off x="3073176" y="1287112"/>
          <a:ext cx="1103239" cy="64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10160" bIns="10160" numCol="1" spcCol="1270" anchor="t" anchorCtr="0">
          <a:noAutofit/>
        </a:bodyPr>
        <a:lstStyle/>
        <a:p>
          <a:pPr lvl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Stress Test</a:t>
          </a:r>
          <a:endParaRPr lang="en-IN" sz="8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Above all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Pagination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Depth</a:t>
          </a:r>
          <a:endParaRPr lang="en-IN" sz="600" kern="1200" dirty="0"/>
        </a:p>
        <a:p>
          <a:pPr marL="57150" lvl="1" indent="-57150" algn="l" defTabSz="266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Notifications</a:t>
          </a:r>
          <a:endParaRPr lang="en-IN" sz="600" kern="1200" dirty="0"/>
        </a:p>
      </dsp:txBody>
      <dsp:txXfrm>
        <a:off x="3073176" y="1287112"/>
        <a:ext cx="1103239" cy="643556"/>
      </dsp:txXfrm>
    </dsp:sp>
    <dsp:sp modelId="{47E07ED6-D038-47C0-A48B-00F09A6CAC42}">
      <dsp:nvSpPr>
        <dsp:cNvPr id="0" name=""/>
        <dsp:cNvSpPr/>
      </dsp:nvSpPr>
      <dsp:spPr>
        <a:xfrm>
          <a:off x="2797367" y="1608890"/>
          <a:ext cx="2758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CEC7C3-670A-4939-935D-BEDC794CE9D9}">
      <dsp:nvSpPr>
        <dsp:cNvPr id="0" name=""/>
        <dsp:cNvSpPr/>
      </dsp:nvSpPr>
      <dsp:spPr>
        <a:xfrm rot="5400000">
          <a:off x="2092397" y="1749921"/>
          <a:ext cx="844345" cy="56154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A4B6E-F2F5-4FEC-AD08-E9EA38B1D62A}">
      <dsp:nvSpPr>
        <dsp:cNvPr id="0" name=""/>
        <dsp:cNvSpPr/>
      </dsp:nvSpPr>
      <dsp:spPr>
        <a:xfrm>
          <a:off x="732813" y="0"/>
          <a:ext cx="1861161" cy="1861576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A98428-23C8-43A5-BE8E-B34A8D873884}">
      <dsp:nvSpPr>
        <dsp:cNvPr id="0" name=""/>
        <dsp:cNvSpPr/>
      </dsp:nvSpPr>
      <dsp:spPr>
        <a:xfrm>
          <a:off x="1143823" y="673890"/>
          <a:ext cx="1038545" cy="51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0" kern="1200" dirty="0" smtClean="0">
              <a:solidFill>
                <a:schemeClr val="tx1"/>
              </a:solidFill>
            </a:rPr>
            <a:t>All Tests are performed according to RFC 6020 and Restconf draft version.</a:t>
          </a:r>
          <a:endParaRPr lang="en-IN" sz="1050" b="0" kern="1200" dirty="0">
            <a:solidFill>
              <a:schemeClr val="tx1"/>
            </a:solidFill>
          </a:endParaRPr>
        </a:p>
      </dsp:txBody>
      <dsp:txXfrm>
        <a:off x="1143823" y="673890"/>
        <a:ext cx="1038545" cy="51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5F9F0E0-CE49-284D-964C-02B3841561B4}" type="datetimeFigureOut">
              <a:rPr lang="en-US"/>
              <a:pPr>
                <a:defRPr/>
              </a:pPr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3693F23-95C1-774D-907E-097ABE6405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42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219CD-69F6-C549-99A0-D85EECBCC65A}" type="datetimeFigureOut">
              <a:rPr lang="en-US"/>
              <a:pPr>
                <a:defRPr/>
              </a:pPr>
              <a:t>7/7/2016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AAD2C0F-658B-1A45-97FD-B9A866AFE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80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AD2C0F-658B-1A45-97FD-B9A866AFEDE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6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AD2C0F-658B-1A45-97FD-B9A866AFEDE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7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AD2C0F-658B-1A45-97FD-B9A866AFEDE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8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AD2C0F-658B-1A45-97FD-B9A866AFEDE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3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" y="3362151"/>
            <a:ext cx="4048217" cy="1252711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vert="horz" wrap="square" lIns="0" tIns="91440" rIns="91440" bIns="91440" rtlCol="0">
            <a:noAutofit/>
          </a:bodyPr>
          <a:lstStyle/>
          <a:p>
            <a:pPr marL="339725" lvl="0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1635463"/>
            <a:ext cx="4048217" cy="1726627"/>
          </a:xfrm>
          <a:solidFill>
            <a:schemeClr val="accent3">
              <a:alpha val="50000"/>
            </a:schemeClr>
          </a:solidFill>
        </p:spPr>
        <p:txBody>
          <a:bodyPr wrap="square" lIns="228600" tIns="182880" anchor="b">
            <a:spAutoFit/>
          </a:bodyPr>
          <a:lstStyle>
            <a:lvl1pPr marL="339725" indent="0" algn="l">
              <a:defRPr sz="3600" i="1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368504"/>
            <a:ext cx="4048217" cy="589656"/>
          </a:xfrm>
          <a:noFill/>
        </p:spPr>
        <p:txBody>
          <a:bodyPr wrap="square" lIns="228600" tIns="91440" bIns="91440">
            <a:noAutofit/>
          </a:bodyPr>
          <a:lstStyle>
            <a:lvl1pPr marL="339725" indent="0" algn="l"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42900" y="3362090"/>
            <a:ext cx="34210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7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70201"/>
            <a:ext cx="4048216" cy="304098"/>
          </a:xfrm>
          <a:noFill/>
        </p:spPr>
        <p:txBody>
          <a:bodyPr vert="horz" wrap="square" lIns="228600" tIns="91440" rIns="91440" bIns="91440" rtlCol="0">
            <a:noAutofit/>
          </a:bodyPr>
          <a:lstStyle>
            <a:lvl1pPr marL="511175" indent="-171450">
              <a:buNone/>
              <a:defRPr lang="en-US" sz="12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Presenter Name, Title Here</a:t>
            </a:r>
          </a:p>
        </p:txBody>
      </p:sp>
      <p:sp>
        <p:nvSpPr>
          <p:cNvPr id="11" name="Text Placeholder 7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93428"/>
            <a:ext cx="4048216" cy="264395"/>
          </a:xfrm>
          <a:noFill/>
        </p:spPr>
        <p:txBody>
          <a:bodyPr vert="horz" wrap="square" lIns="228600" tIns="0" rIns="91440" bIns="91440" rtlCol="0">
            <a:noAutofit/>
          </a:bodyPr>
          <a:lstStyle>
            <a:lvl1pPr marL="511175" indent="-171450">
              <a:buNone/>
              <a:defRPr lang="en-US" sz="1000" baseline="0" smtClean="0">
                <a:solidFill>
                  <a:schemeClr val="bg1"/>
                </a:solidFill>
              </a:defRPr>
            </a:lvl1pPr>
            <a:lvl2pPr>
              <a:defRPr lang="en-US" sz="1500" smtClean="0"/>
            </a:lvl2pPr>
            <a:lvl3pPr>
              <a:defRPr lang="en-US" sz="1350" smtClean="0"/>
            </a:lvl3pPr>
            <a:lvl4pPr>
              <a:defRPr lang="en-US" sz="1200" smtClean="0"/>
            </a:lvl4pPr>
            <a:lvl5pPr>
              <a:defRPr lang="en-US" sz="1200"/>
            </a:lvl5pPr>
          </a:lstStyle>
          <a:p>
            <a:pPr marL="339725" lvl="0" indent="0">
              <a:spcBef>
                <a:spcPts val="1200"/>
              </a:spcBef>
            </a:pPr>
            <a:r>
              <a:rPr lang="en-US" dirty="0" smtClean="0"/>
              <a:t>Date</a:t>
            </a:r>
          </a:p>
        </p:txBody>
      </p:sp>
      <p:grpSp>
        <p:nvGrpSpPr>
          <p:cNvPr id="36" name="Group 35"/>
          <p:cNvGrpSpPr>
            <a:grpSpLocks noChangeAspect="1"/>
          </p:cNvGrpSpPr>
          <p:nvPr userDrawn="1"/>
        </p:nvGrpSpPr>
        <p:grpSpPr>
          <a:xfrm>
            <a:off x="585788" y="776288"/>
            <a:ext cx="1600200" cy="393361"/>
            <a:chOff x="549275" y="601663"/>
            <a:chExt cx="5411788" cy="1330326"/>
          </a:xfrm>
          <a:solidFill>
            <a:schemeClr val="bg1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688039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7963822" cy="2975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558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7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7963822" cy="297577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TextBox 5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4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7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3997174" cy="29757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/>
          </p:nvPr>
        </p:nvSpPr>
        <p:spPr>
          <a:xfrm>
            <a:off x="4615826" y="1430938"/>
            <a:ext cx="3929687" cy="29757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6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hape 42"/>
          <p:cNvSpPr/>
          <p:nvPr/>
        </p:nvSpPr>
        <p:spPr>
          <a:xfrm>
            <a:off x="95250" y="93663"/>
            <a:ext cx="3905250" cy="49593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80732" y="330200"/>
            <a:ext cx="400446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4579938" y="1428750"/>
            <a:ext cx="4005262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09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hape 42"/>
          <p:cNvSpPr/>
          <p:nvPr/>
        </p:nvSpPr>
        <p:spPr>
          <a:xfrm>
            <a:off x="5143500" y="93663"/>
            <a:ext cx="3905250" cy="495935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35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30200"/>
            <a:ext cx="3996532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39973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87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575654" y="635000"/>
            <a:ext cx="5051423" cy="2929663"/>
          </a:xfrm>
        </p:spPr>
        <p:txBody>
          <a:bodyPr tIns="0" bIns="0" anchor="b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Quote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Quote name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6774" y="93663"/>
            <a:ext cx="8951976" cy="4956048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86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Quote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10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048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7"/>
          </p:nvPr>
        </p:nvSpPr>
        <p:spPr>
          <a:xfrm>
            <a:off x="96774" y="93663"/>
            <a:ext cx="8951976" cy="4956048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575654" y="635000"/>
            <a:ext cx="5051423" cy="2929663"/>
          </a:xfrm>
        </p:spPr>
        <p:txBody>
          <a:bodyPr t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Quote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Quote name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013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95249" y="92075"/>
            <a:ext cx="5445126" cy="4959350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marR="0" indent="0" algn="ctr" defTabSz="6858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lvl1pPr>
          </a:lstStyle>
          <a:p>
            <a:pPr marL="0" marR="0" lvl="0" indent="0" algn="ctr" defTabSz="6858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6077446" y="330200"/>
            <a:ext cx="250775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79818" y="1417126"/>
            <a:ext cx="2515214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77446" y="1391726"/>
            <a:ext cx="2491879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260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6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3600449" y="92075"/>
            <a:ext cx="5445126" cy="4959350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578346" y="330200"/>
            <a:ext cx="250775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0718" y="1417126"/>
            <a:ext cx="2515214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1391726"/>
            <a:ext cx="2491879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203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n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3100"/>
            <a:ext cx="3383581" cy="5017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82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31"/>
            <a:ext cx="9140824" cy="51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bg2"/>
                </a:solidFill>
              </a:defRPr>
            </a:lvl1pPr>
            <a:lvl2pPr marL="342900" indent="0" algn="ctr">
              <a:buFontTx/>
              <a:buNone/>
              <a:defRPr sz="1000" b="1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bg2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26" name="Group 225"/>
          <p:cNvGrpSpPr>
            <a:grpSpLocks noChangeAspect="1"/>
          </p:cNvGrpSpPr>
          <p:nvPr userDrawn="1"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bg1"/>
          </a:solidFill>
        </p:grpSpPr>
        <p:sp>
          <p:nvSpPr>
            <p:cNvPr id="228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088239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Pad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13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14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2303"/>
            <a:ext cx="3383580" cy="5016103"/>
          </a:xfrm>
          <a:prstGeom prst="rect">
            <a:avLst/>
          </a:prstGeom>
          <a:effectLst>
            <a:outerShdw blurRad="190500" algn="ctr" rotWithShape="0">
              <a:prstClr val="black">
                <a:alpha val="20000"/>
              </a:prstClr>
            </a:outerShdw>
          </a:effectLst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3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Quote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08906" y="620509"/>
            <a:ext cx="453690" cy="590931"/>
          </a:xfrm>
        </p:spPr>
        <p:txBody>
          <a:bodyPr>
            <a:normAutofit/>
          </a:bodyPr>
          <a:lstStyle>
            <a:lvl1pPr marL="342900" indent="-342900"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“ 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82612" y="678179"/>
            <a:ext cx="5177807" cy="318420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Quote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3100"/>
            <a:ext cx="3383581" cy="5017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9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9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Pad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13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14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82613" y="3862387"/>
            <a:ext cx="51778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342900" indent="0">
              <a:buNone/>
              <a:defRPr sz="1600">
                <a:solidFill>
                  <a:schemeClr val="accent1"/>
                </a:solidFill>
              </a:defRPr>
            </a:lvl2pPr>
            <a:lvl3pPr marL="685800" indent="0">
              <a:buNone/>
              <a:defRPr sz="1600">
                <a:solidFill>
                  <a:schemeClr val="accent1"/>
                </a:solidFill>
              </a:defRPr>
            </a:lvl3pPr>
            <a:lvl4pPr marL="1028700" indent="0">
              <a:buNone/>
              <a:defRPr sz="1600">
                <a:solidFill>
                  <a:schemeClr val="accent1"/>
                </a:solidFill>
              </a:defRPr>
            </a:lvl4pPr>
            <a:lvl5pPr marL="13716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Quote name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8" y="-672303"/>
            <a:ext cx="3383580" cy="5016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Espace réservé pour une image  4"/>
          <p:cNvSpPr>
            <a:spLocks noGrp="1"/>
          </p:cNvSpPr>
          <p:nvPr>
            <p:ph type="pic" sz="quarter" idx="16"/>
          </p:nvPr>
        </p:nvSpPr>
        <p:spPr>
          <a:xfrm>
            <a:off x="6277563" y="-194643"/>
            <a:ext cx="3037885" cy="405703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08906" y="620509"/>
            <a:ext cx="453690" cy="590931"/>
          </a:xfrm>
        </p:spPr>
        <p:txBody>
          <a:bodyPr>
            <a:normAutofit/>
          </a:bodyPr>
          <a:lstStyle>
            <a:lvl1pPr marL="342900" indent="-342900">
              <a:buNone/>
              <a:defRPr sz="36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“ 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82612" y="678179"/>
            <a:ext cx="5177807" cy="318420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6858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10287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1371600" indent="0">
              <a:buNone/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Quote</a:t>
            </a:r>
            <a:endParaRPr lang="en-US" dirty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57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aptop_dark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22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460722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4605638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19" y="1080777"/>
            <a:ext cx="5829734" cy="3095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Espace réservé pour une image  4"/>
          <p:cNvSpPr>
            <a:spLocks noGrp="1"/>
          </p:cNvSpPr>
          <p:nvPr>
            <p:ph type="pic" sz="quarter" idx="15"/>
          </p:nvPr>
        </p:nvSpPr>
        <p:spPr>
          <a:xfrm>
            <a:off x="5253041" y="1291541"/>
            <a:ext cx="4241346" cy="24327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32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Phone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45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46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idx="1"/>
          </p:nvPr>
        </p:nvSpPr>
        <p:spPr bwMode="auto">
          <a:xfrm>
            <a:off x="582613" y="1428750"/>
            <a:ext cx="52847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30200"/>
            <a:ext cx="5285259" cy="1023938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65" y="391884"/>
            <a:ext cx="2116976" cy="4335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Espace réservé pour une image  4"/>
          <p:cNvSpPr>
            <a:spLocks noGrp="1"/>
          </p:cNvSpPr>
          <p:nvPr>
            <p:ph type="pic" sz="quarter" idx="13"/>
          </p:nvPr>
        </p:nvSpPr>
        <p:spPr>
          <a:xfrm>
            <a:off x="6504204" y="890582"/>
            <a:ext cx="2006383" cy="333375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934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oup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 rot="10800000" flipV="1">
            <a:off x="581618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4200" y="330200"/>
            <a:ext cx="6159500" cy="1023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591259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21"/>
          </p:nvPr>
        </p:nvSpPr>
        <p:spPr>
          <a:xfrm>
            <a:off x="591259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Espace réservé pour une image  4"/>
          <p:cNvSpPr>
            <a:spLocks noGrp="1"/>
          </p:cNvSpPr>
          <p:nvPr>
            <p:ph type="pic" sz="quarter" idx="30"/>
          </p:nvPr>
        </p:nvSpPr>
        <p:spPr>
          <a:xfrm rot="10800000" flipV="1">
            <a:off x="2613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37" name="Content Placeholder 12"/>
          <p:cNvSpPr>
            <a:spLocks noGrp="1"/>
          </p:cNvSpPr>
          <p:nvPr>
            <p:ph sz="quarter" idx="31"/>
          </p:nvPr>
        </p:nvSpPr>
        <p:spPr>
          <a:xfrm>
            <a:off x="2623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Content Placeholder 12"/>
          <p:cNvSpPr>
            <a:spLocks noGrp="1"/>
          </p:cNvSpPr>
          <p:nvPr>
            <p:ph sz="quarter" idx="32"/>
          </p:nvPr>
        </p:nvSpPr>
        <p:spPr>
          <a:xfrm>
            <a:off x="2623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Espace réservé pour une image  4"/>
          <p:cNvSpPr>
            <a:spLocks noGrp="1"/>
          </p:cNvSpPr>
          <p:nvPr>
            <p:ph type="pic" sz="quarter" idx="33"/>
          </p:nvPr>
        </p:nvSpPr>
        <p:spPr>
          <a:xfrm rot="10800000" flipV="1">
            <a:off x="4645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41" name="Content Placeholder 12"/>
          <p:cNvSpPr>
            <a:spLocks noGrp="1"/>
          </p:cNvSpPr>
          <p:nvPr>
            <p:ph sz="quarter" idx="34"/>
          </p:nvPr>
        </p:nvSpPr>
        <p:spPr>
          <a:xfrm>
            <a:off x="4655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Content Placeholder 12"/>
          <p:cNvSpPr>
            <a:spLocks noGrp="1"/>
          </p:cNvSpPr>
          <p:nvPr>
            <p:ph sz="quarter" idx="35"/>
          </p:nvPr>
        </p:nvSpPr>
        <p:spPr>
          <a:xfrm>
            <a:off x="4655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Espace réservé pour une image  4"/>
          <p:cNvSpPr>
            <a:spLocks noGrp="1"/>
          </p:cNvSpPr>
          <p:nvPr>
            <p:ph type="pic" sz="quarter" idx="36"/>
          </p:nvPr>
        </p:nvSpPr>
        <p:spPr>
          <a:xfrm rot="10800000" flipV="1">
            <a:off x="6677619" y="1701303"/>
            <a:ext cx="1910234" cy="159561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45" name="Content Placeholder 12"/>
          <p:cNvSpPr>
            <a:spLocks noGrp="1"/>
          </p:cNvSpPr>
          <p:nvPr>
            <p:ph sz="quarter" idx="37"/>
          </p:nvPr>
        </p:nvSpPr>
        <p:spPr>
          <a:xfrm>
            <a:off x="6687260" y="3342640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Content Placeholder 12"/>
          <p:cNvSpPr>
            <a:spLocks noGrp="1"/>
          </p:cNvSpPr>
          <p:nvPr>
            <p:ph sz="quarter" idx="38"/>
          </p:nvPr>
        </p:nvSpPr>
        <p:spPr>
          <a:xfrm>
            <a:off x="6687260" y="3576003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8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ouping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4"/>
          <p:cNvSpPr>
            <a:spLocks noGrp="1"/>
          </p:cNvSpPr>
          <p:nvPr>
            <p:ph type="pic" sz="quarter" idx="16"/>
          </p:nvPr>
        </p:nvSpPr>
        <p:spPr>
          <a:xfrm rot="10800000" flipV="1">
            <a:off x="586942" y="1547096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30200"/>
            <a:ext cx="6223000" cy="1023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583883" y="4004854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21"/>
          </p:nvPr>
        </p:nvSpPr>
        <p:spPr>
          <a:xfrm>
            <a:off x="583883" y="4238217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Espace réservé pour une image  4"/>
          <p:cNvSpPr>
            <a:spLocks noGrp="1"/>
          </p:cNvSpPr>
          <p:nvPr>
            <p:ph type="pic" sz="quarter" idx="30"/>
          </p:nvPr>
        </p:nvSpPr>
        <p:spPr>
          <a:xfrm rot="10800000" flipV="1">
            <a:off x="261894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24" name="Content Placeholder 12"/>
          <p:cNvSpPr>
            <a:spLocks noGrp="1"/>
          </p:cNvSpPr>
          <p:nvPr>
            <p:ph sz="quarter" idx="31"/>
          </p:nvPr>
        </p:nvSpPr>
        <p:spPr>
          <a:xfrm>
            <a:off x="261588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12"/>
          <p:cNvSpPr>
            <a:spLocks noGrp="1"/>
          </p:cNvSpPr>
          <p:nvPr>
            <p:ph sz="quarter" idx="32"/>
          </p:nvPr>
        </p:nvSpPr>
        <p:spPr>
          <a:xfrm>
            <a:off x="261588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Espace réservé pour une image  4"/>
          <p:cNvSpPr>
            <a:spLocks noGrp="1"/>
          </p:cNvSpPr>
          <p:nvPr>
            <p:ph type="pic" sz="quarter" idx="33"/>
          </p:nvPr>
        </p:nvSpPr>
        <p:spPr>
          <a:xfrm rot="10800000" flipV="1">
            <a:off x="464078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42" name="Content Placeholder 12"/>
          <p:cNvSpPr>
            <a:spLocks noGrp="1"/>
          </p:cNvSpPr>
          <p:nvPr>
            <p:ph sz="quarter" idx="34"/>
          </p:nvPr>
        </p:nvSpPr>
        <p:spPr>
          <a:xfrm>
            <a:off x="463772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Content Placeholder 12"/>
          <p:cNvSpPr>
            <a:spLocks noGrp="1"/>
          </p:cNvSpPr>
          <p:nvPr>
            <p:ph sz="quarter" idx="35"/>
          </p:nvPr>
        </p:nvSpPr>
        <p:spPr>
          <a:xfrm>
            <a:off x="463772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Espace réservé pour une image  4"/>
          <p:cNvSpPr>
            <a:spLocks noGrp="1"/>
          </p:cNvSpPr>
          <p:nvPr>
            <p:ph type="pic" sz="quarter" idx="36"/>
          </p:nvPr>
        </p:nvSpPr>
        <p:spPr>
          <a:xfrm rot="10800000" flipV="1">
            <a:off x="6672784" y="1547097"/>
            <a:ext cx="1910234" cy="24207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fr-FR" noProof="0" dirty="0"/>
          </a:p>
        </p:txBody>
      </p:sp>
      <p:sp>
        <p:nvSpPr>
          <p:cNvPr id="46" name="Content Placeholder 12"/>
          <p:cNvSpPr>
            <a:spLocks noGrp="1"/>
          </p:cNvSpPr>
          <p:nvPr>
            <p:ph sz="quarter" idx="37"/>
          </p:nvPr>
        </p:nvSpPr>
        <p:spPr>
          <a:xfrm>
            <a:off x="6669725" y="4004855"/>
            <a:ext cx="1890078" cy="223520"/>
          </a:xfrm>
        </p:spPr>
        <p:txBody>
          <a:bodyPr tIns="0" rIns="0" bIns="0" anchor="b"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Content Placeholder 12"/>
          <p:cNvSpPr>
            <a:spLocks noGrp="1"/>
          </p:cNvSpPr>
          <p:nvPr>
            <p:ph sz="quarter" idx="38"/>
          </p:nvPr>
        </p:nvSpPr>
        <p:spPr>
          <a:xfrm>
            <a:off x="6669725" y="4238218"/>
            <a:ext cx="1890078" cy="406717"/>
          </a:xfrm>
        </p:spPr>
        <p:txBody>
          <a:bodyPr>
            <a:normAutofit/>
          </a:bodyPr>
          <a:lstStyle>
            <a:lvl1pPr marL="0" indent="0">
              <a:buNone/>
              <a:defRPr sz="1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6" name="Group 55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66107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Br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9170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Brand)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6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7" name="TextBox 36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8" name="Group 37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799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Br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82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000" b="0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accent1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tx1"/>
          </a:solidFill>
        </p:grpSpPr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65898"/>
      </p:ext>
    </p:extLst>
  </p:cSld>
  <p:clrMapOvr>
    <a:masterClrMapping/>
  </p:clrMapOvr>
  <p:transition spd="med">
    <p:fade/>
  </p:transition>
  <p:extLst mod="1">
    <p:ext uri="{DCECCB84-F9BA-43D5-87BE-67443E8EF086}">
      <p15:sldGuideLst xmlns=""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Brand)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6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7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8762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(Bringing the World Toge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2" y="0"/>
            <a:ext cx="9169401" cy="515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436563"/>
            <a:ext cx="4646613" cy="417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0"/>
            <a:ext cx="50879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1500" y="827539"/>
            <a:ext cx="4075113" cy="91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600" i="1">
                <a:solidFill>
                  <a:schemeClr val="bg2"/>
                </a:solidFill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76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(Thank You / 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5" name="Shape 21"/>
          <p:cNvSpPr/>
          <p:nvPr/>
        </p:nvSpPr>
        <p:spPr>
          <a:xfrm>
            <a:off x="6070600" y="93663"/>
            <a:ext cx="2978150" cy="4954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/>
          <a:lstStyle/>
          <a:p>
            <a:pPr defTabSz="171450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 sz="2800" dirty="0">
              <a:solidFill>
                <a:srgbClr val="535353"/>
              </a:solidFill>
              <a:uFill>
                <a:solidFill>
                  <a:srgbClr val="011480"/>
                </a:solidFill>
              </a:uFill>
              <a:latin typeface="+mj-lt"/>
              <a:ea typeface="+mj-ea"/>
              <a:cs typeface="+mj-cs"/>
              <a:sym typeface="Montserrat-Regular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75654" y="693739"/>
            <a:ext cx="5910417" cy="2007826"/>
          </a:xfrm>
        </p:spPr>
        <p:txBody>
          <a:bodyPr rIns="0">
            <a:normAutofit/>
          </a:bodyPr>
          <a:lstStyle>
            <a:lvl1pPr algn="l">
              <a:defRPr sz="7800" baseline="0"/>
            </a:lvl1pPr>
          </a:lstStyle>
          <a:p>
            <a:r>
              <a:rPr lang="en-US" dirty="0" smtClean="0"/>
              <a:t>Edit Closing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85788" y="4471850"/>
            <a:ext cx="1600200" cy="393361"/>
            <a:chOff x="549275" y="601663"/>
            <a:chExt cx="5411788" cy="1330326"/>
          </a:xfrm>
          <a:solidFill>
            <a:schemeClr val="tx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590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50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855" y="2921544"/>
            <a:ext cx="5213115" cy="378922"/>
          </a:xfrm>
          <a:noFill/>
        </p:spPr>
        <p:txBody>
          <a:bodyPr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3017427" y="4160838"/>
            <a:ext cx="3108325" cy="428625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000" b="0" baseline="0">
                <a:solidFill>
                  <a:schemeClr val="bg2"/>
                </a:solidFill>
              </a:defRPr>
            </a:lvl1pPr>
            <a:lvl2pPr marL="342900" indent="0" algn="ctr">
              <a:buFontTx/>
              <a:buNone/>
              <a:defRPr sz="1000" b="0"/>
            </a:lvl2pPr>
            <a:lvl3pPr marL="685800" indent="0" algn="ctr">
              <a:buFontTx/>
              <a:buNone/>
              <a:defRPr sz="1000" b="1"/>
            </a:lvl3pPr>
            <a:lvl4pPr marL="1028700" indent="0" algn="ctr">
              <a:buFontTx/>
              <a:buNone/>
              <a:defRPr sz="1000" b="1"/>
            </a:lvl4pPr>
            <a:lvl5pPr marL="1371600" indent="0" algn="ctr">
              <a:buFontTx/>
              <a:buNone/>
              <a:defRPr sz="10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221299" y="1684338"/>
            <a:ext cx="6707187" cy="1220787"/>
          </a:xfrm>
        </p:spPr>
        <p:txBody>
          <a:bodyPr lIns="91440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 i="1" cap="all">
                <a:solidFill>
                  <a:schemeClr val="accent1"/>
                </a:solidFill>
                <a:latin typeface="+mj-lt"/>
                <a:cs typeface="Minion Pro"/>
              </a:defRPr>
            </a:lvl1pPr>
            <a:lvl2pPr marL="342900" indent="0">
              <a:buNone/>
              <a:defRPr i="1">
                <a:latin typeface="+mj-lt"/>
                <a:cs typeface="Minion Pro"/>
              </a:defRPr>
            </a:lvl2pPr>
            <a:lvl3pPr marL="685800" indent="0">
              <a:buNone/>
              <a:defRPr i="1">
                <a:latin typeface="+mj-lt"/>
                <a:cs typeface="Minion Pro"/>
              </a:defRPr>
            </a:lvl3pPr>
            <a:lvl4pPr marL="1028700" indent="0">
              <a:buNone/>
              <a:defRPr i="1">
                <a:latin typeface="+mj-lt"/>
                <a:cs typeface="Minion Pro"/>
              </a:defRPr>
            </a:lvl4pPr>
            <a:lvl5pPr marL="1371600" indent="0">
              <a:buNone/>
              <a:defRPr i="1">
                <a:latin typeface="+mj-lt"/>
                <a:cs typeface="Minion 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3773832" y="786632"/>
            <a:ext cx="1600200" cy="393830"/>
            <a:chOff x="555625" y="2852738"/>
            <a:chExt cx="5411788" cy="1331912"/>
          </a:xfrm>
          <a:solidFill>
            <a:schemeClr val="bg2"/>
          </a:solidFill>
        </p:grpSpPr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1522413" y="2852738"/>
              <a:ext cx="3482975" cy="839787"/>
            </a:xfrm>
            <a:custGeom>
              <a:avLst/>
              <a:gdLst>
                <a:gd name="T0" fmla="*/ 137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60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5 w 927"/>
                <a:gd name="T31" fmla="*/ 140 h 222"/>
                <a:gd name="T32" fmla="*/ 251 w 927"/>
                <a:gd name="T33" fmla="*/ 60 h 222"/>
                <a:gd name="T34" fmla="*/ 574 w 927"/>
                <a:gd name="T35" fmla="*/ 221 h 222"/>
                <a:gd name="T36" fmla="*/ 635 w 927"/>
                <a:gd name="T37" fmla="*/ 187 h 222"/>
                <a:gd name="T38" fmla="*/ 731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7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39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1" y="60"/>
                    <a:pt x="211" y="60"/>
                    <a:pt x="211" y="60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6"/>
                    <a:pt x="341" y="59"/>
                    <a:pt x="302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6"/>
            <p:cNvSpPr>
              <a:spLocks noEditPoints="1"/>
            </p:cNvSpPr>
            <p:nvPr/>
          </p:nvSpPr>
          <p:spPr bwMode="auto">
            <a:xfrm>
              <a:off x="555625" y="3971925"/>
              <a:ext cx="184150" cy="207962"/>
            </a:xfrm>
            <a:custGeom>
              <a:avLst/>
              <a:gdLst>
                <a:gd name="T0" fmla="*/ 32 w 49"/>
                <a:gd name="T1" fmla="*/ 0 h 55"/>
                <a:gd name="T2" fmla="*/ 49 w 49"/>
                <a:gd name="T3" fmla="*/ 12 h 55"/>
                <a:gd name="T4" fmla="*/ 35 w 49"/>
                <a:gd name="T5" fmla="*/ 25 h 55"/>
                <a:gd name="T6" fmla="*/ 35 w 49"/>
                <a:gd name="T7" fmla="*/ 25 h 55"/>
                <a:gd name="T8" fmla="*/ 48 w 49"/>
                <a:gd name="T9" fmla="*/ 38 h 55"/>
                <a:gd name="T10" fmla="*/ 38 w 49"/>
                <a:gd name="T11" fmla="*/ 52 h 55"/>
                <a:gd name="T12" fmla="*/ 20 w 49"/>
                <a:gd name="T13" fmla="*/ 55 h 55"/>
                <a:gd name="T14" fmla="*/ 0 w 49"/>
                <a:gd name="T15" fmla="*/ 55 h 55"/>
                <a:gd name="T16" fmla="*/ 1 w 49"/>
                <a:gd name="T17" fmla="*/ 52 h 55"/>
                <a:gd name="T18" fmla="*/ 9 w 49"/>
                <a:gd name="T19" fmla="*/ 44 h 55"/>
                <a:gd name="T20" fmla="*/ 16 w 49"/>
                <a:gd name="T21" fmla="*/ 10 h 55"/>
                <a:gd name="T22" fmla="*/ 10 w 49"/>
                <a:gd name="T23" fmla="*/ 3 h 55"/>
                <a:gd name="T24" fmla="*/ 11 w 49"/>
                <a:gd name="T25" fmla="*/ 0 h 55"/>
                <a:gd name="T26" fmla="*/ 32 w 49"/>
                <a:gd name="T27" fmla="*/ 0 h 55"/>
                <a:gd name="T28" fmla="*/ 19 w 49"/>
                <a:gd name="T29" fmla="*/ 44 h 55"/>
                <a:gd name="T30" fmla="*/ 24 w 49"/>
                <a:gd name="T31" fmla="*/ 52 h 55"/>
                <a:gd name="T32" fmla="*/ 37 w 49"/>
                <a:gd name="T33" fmla="*/ 38 h 55"/>
                <a:gd name="T34" fmla="*/ 25 w 49"/>
                <a:gd name="T35" fmla="*/ 27 h 55"/>
                <a:gd name="T36" fmla="*/ 22 w 49"/>
                <a:gd name="T37" fmla="*/ 27 h 55"/>
                <a:gd name="T38" fmla="*/ 19 w 49"/>
                <a:gd name="T39" fmla="*/ 44 h 55"/>
                <a:gd name="T40" fmla="*/ 26 w 49"/>
                <a:gd name="T41" fmla="*/ 24 h 55"/>
                <a:gd name="T42" fmla="*/ 39 w 49"/>
                <a:gd name="T43" fmla="*/ 12 h 55"/>
                <a:gd name="T44" fmla="*/ 31 w 49"/>
                <a:gd name="T45" fmla="*/ 3 h 55"/>
                <a:gd name="T46" fmla="*/ 27 w 49"/>
                <a:gd name="T47" fmla="*/ 4 h 55"/>
                <a:gd name="T48" fmla="*/ 26 w 49"/>
                <a:gd name="T49" fmla="*/ 8 h 55"/>
                <a:gd name="T50" fmla="*/ 23 w 49"/>
                <a:gd name="T51" fmla="*/ 24 h 55"/>
                <a:gd name="T52" fmla="*/ 26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2" y="0"/>
                  </a:moveTo>
                  <a:cubicBezTo>
                    <a:pt x="43" y="0"/>
                    <a:pt x="49" y="3"/>
                    <a:pt x="49" y="12"/>
                  </a:cubicBezTo>
                  <a:cubicBezTo>
                    <a:pt x="49" y="20"/>
                    <a:pt x="43" y="23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26"/>
                    <a:pt x="48" y="30"/>
                    <a:pt x="48" y="38"/>
                  </a:cubicBezTo>
                  <a:cubicBezTo>
                    <a:pt x="48" y="44"/>
                    <a:pt x="44" y="49"/>
                    <a:pt x="38" y="52"/>
                  </a:cubicBezTo>
                  <a:cubicBezTo>
                    <a:pt x="33" y="54"/>
                    <a:pt x="27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2" y="0"/>
                  </a:lnTo>
                  <a:close/>
                  <a:moveTo>
                    <a:pt x="19" y="44"/>
                  </a:moveTo>
                  <a:cubicBezTo>
                    <a:pt x="18" y="50"/>
                    <a:pt x="20" y="52"/>
                    <a:pt x="24" y="52"/>
                  </a:cubicBezTo>
                  <a:cubicBezTo>
                    <a:pt x="31" y="52"/>
                    <a:pt x="37" y="46"/>
                    <a:pt x="37" y="38"/>
                  </a:cubicBezTo>
                  <a:cubicBezTo>
                    <a:pt x="37" y="30"/>
                    <a:pt x="31" y="27"/>
                    <a:pt x="25" y="27"/>
                  </a:cubicBezTo>
                  <a:cubicBezTo>
                    <a:pt x="22" y="27"/>
                    <a:pt x="22" y="27"/>
                    <a:pt x="22" y="27"/>
                  </a:cubicBezTo>
                  <a:lnTo>
                    <a:pt x="19" y="44"/>
                  </a:lnTo>
                  <a:close/>
                  <a:moveTo>
                    <a:pt x="26" y="24"/>
                  </a:moveTo>
                  <a:cubicBezTo>
                    <a:pt x="35" y="24"/>
                    <a:pt x="39" y="19"/>
                    <a:pt x="39" y="12"/>
                  </a:cubicBezTo>
                  <a:cubicBezTo>
                    <a:pt x="39" y="5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7"/>
            <p:cNvSpPr>
              <a:spLocks noEditPoints="1"/>
            </p:cNvSpPr>
            <p:nvPr/>
          </p:nvSpPr>
          <p:spPr bwMode="auto">
            <a:xfrm>
              <a:off x="763588" y="3971925"/>
              <a:ext cx="190500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73138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8 w 34"/>
                <a:gd name="T5" fmla="*/ 44 h 55"/>
                <a:gd name="T6" fmla="*/ 24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5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1096963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7 w 65"/>
                <a:gd name="T7" fmla="*/ 56 h 56"/>
                <a:gd name="T8" fmla="*/ 44 w 65"/>
                <a:gd name="T9" fmla="*/ 56 h 56"/>
                <a:gd name="T10" fmla="*/ 19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0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0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59" y="3"/>
                    <a:pt x="58" y="4"/>
                    <a:pt x="57" y="8"/>
                  </a:cubicBezTo>
                  <a:cubicBezTo>
                    <a:pt x="56" y="10"/>
                    <a:pt x="55" y="14"/>
                    <a:pt x="54" y="22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4" y="52"/>
                    <a:pt x="20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1352550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1566863" y="3971925"/>
              <a:ext cx="128588" cy="207962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9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1690688" y="3971925"/>
              <a:ext cx="244475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6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2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1946275" y="3968750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2270125" y="3965575"/>
              <a:ext cx="187325" cy="214312"/>
            </a:xfrm>
            <a:custGeom>
              <a:avLst/>
              <a:gdLst>
                <a:gd name="T0" fmla="*/ 50 w 50"/>
                <a:gd name="T1" fmla="*/ 0 h 57"/>
                <a:gd name="T2" fmla="*/ 48 w 50"/>
                <a:gd name="T3" fmla="*/ 15 h 57"/>
                <a:gd name="T4" fmla="*/ 45 w 50"/>
                <a:gd name="T5" fmla="*/ 15 h 57"/>
                <a:gd name="T6" fmla="*/ 43 w 50"/>
                <a:gd name="T7" fmla="*/ 8 h 57"/>
                <a:gd name="T8" fmla="*/ 35 w 50"/>
                <a:gd name="T9" fmla="*/ 5 h 57"/>
                <a:gd name="T10" fmla="*/ 31 w 50"/>
                <a:gd name="T11" fmla="*/ 5 h 57"/>
                <a:gd name="T12" fmla="*/ 23 w 50"/>
                <a:gd name="T13" fmla="*/ 46 h 57"/>
                <a:gd name="T14" fmla="*/ 30 w 50"/>
                <a:gd name="T15" fmla="*/ 54 h 57"/>
                <a:gd name="T16" fmla="*/ 29 w 50"/>
                <a:gd name="T17" fmla="*/ 57 h 57"/>
                <a:gd name="T18" fmla="*/ 4 w 50"/>
                <a:gd name="T19" fmla="*/ 57 h 57"/>
                <a:gd name="T20" fmla="*/ 4 w 50"/>
                <a:gd name="T21" fmla="*/ 54 h 57"/>
                <a:gd name="T22" fmla="*/ 13 w 50"/>
                <a:gd name="T23" fmla="*/ 46 h 57"/>
                <a:gd name="T24" fmla="*/ 21 w 50"/>
                <a:gd name="T25" fmla="*/ 5 h 57"/>
                <a:gd name="T26" fmla="*/ 17 w 50"/>
                <a:gd name="T27" fmla="*/ 5 h 57"/>
                <a:gd name="T28" fmla="*/ 8 w 50"/>
                <a:gd name="T29" fmla="*/ 8 h 57"/>
                <a:gd name="T30" fmla="*/ 3 w 50"/>
                <a:gd name="T31" fmla="*/ 15 h 57"/>
                <a:gd name="T32" fmla="*/ 0 w 50"/>
                <a:gd name="T33" fmla="*/ 15 h 57"/>
                <a:gd name="T34" fmla="*/ 5 w 50"/>
                <a:gd name="T35" fmla="*/ 0 h 57"/>
                <a:gd name="T36" fmla="*/ 7 w 50"/>
                <a:gd name="T37" fmla="*/ 0 h 57"/>
                <a:gd name="T38" fmla="*/ 11 w 50"/>
                <a:gd name="T39" fmla="*/ 2 h 57"/>
                <a:gd name="T40" fmla="*/ 43 w 50"/>
                <a:gd name="T41" fmla="*/ 2 h 57"/>
                <a:gd name="T42" fmla="*/ 48 w 50"/>
                <a:gd name="T43" fmla="*/ 0 h 57"/>
                <a:gd name="T44" fmla="*/ 50 w 50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57">
                  <a:moveTo>
                    <a:pt x="50" y="0"/>
                  </a:moveTo>
                  <a:cubicBezTo>
                    <a:pt x="49" y="3"/>
                    <a:pt x="48" y="10"/>
                    <a:pt x="48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53"/>
                    <a:pt x="22" y="54"/>
                    <a:pt x="30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4" y="4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8" y="2"/>
                    <a:pt x="11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8" y="0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2454275" y="3971925"/>
              <a:ext cx="252413" cy="207962"/>
            </a:xfrm>
            <a:custGeom>
              <a:avLst/>
              <a:gdLst>
                <a:gd name="T0" fmla="*/ 67 w 67"/>
                <a:gd name="T1" fmla="*/ 3 h 55"/>
                <a:gd name="T2" fmla="*/ 59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8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3 w 67"/>
                <a:gd name="T15" fmla="*/ 44 h 55"/>
                <a:gd name="T16" fmla="*/ 46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4 w 67"/>
                <a:gd name="T25" fmla="*/ 55 h 55"/>
                <a:gd name="T26" fmla="*/ 0 w 67"/>
                <a:gd name="T27" fmla="*/ 55 h 55"/>
                <a:gd name="T28" fmla="*/ 1 w 67"/>
                <a:gd name="T29" fmla="*/ 52 h 55"/>
                <a:gd name="T30" fmla="*/ 9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10 w 67"/>
                <a:gd name="T37" fmla="*/ 0 h 55"/>
                <a:gd name="T38" fmla="*/ 33 w 67"/>
                <a:gd name="T39" fmla="*/ 0 h 55"/>
                <a:gd name="T40" fmla="*/ 33 w 67"/>
                <a:gd name="T41" fmla="*/ 3 h 55"/>
                <a:gd name="T42" fmla="*/ 25 w 67"/>
                <a:gd name="T43" fmla="*/ 10 h 55"/>
                <a:gd name="T44" fmla="*/ 22 w 67"/>
                <a:gd name="T45" fmla="*/ 24 h 55"/>
                <a:gd name="T46" fmla="*/ 47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7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7" y="3"/>
                  </a:moveTo>
                  <a:cubicBezTo>
                    <a:pt x="60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1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1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2706688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014663" y="3971925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5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1 w 77"/>
                <a:gd name="T25" fmla="*/ 3 h 56"/>
                <a:gd name="T26" fmla="*/ 19 w 77"/>
                <a:gd name="T27" fmla="*/ 3 h 56"/>
                <a:gd name="T28" fmla="*/ 16 w 77"/>
                <a:gd name="T29" fmla="*/ 9 h 56"/>
                <a:gd name="T30" fmla="*/ 19 w 77"/>
                <a:gd name="T31" fmla="*/ 41 h 56"/>
                <a:gd name="T32" fmla="*/ 20 w 77"/>
                <a:gd name="T33" fmla="*/ 41 h 56"/>
                <a:gd name="T34" fmla="*/ 38 w 77"/>
                <a:gd name="T35" fmla="*/ 1 h 56"/>
                <a:gd name="T36" fmla="*/ 42 w 77"/>
                <a:gd name="T37" fmla="*/ 1 h 56"/>
                <a:gd name="T38" fmla="*/ 48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8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3311525" y="3968750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4 w 54"/>
                <a:gd name="T13" fmla="*/ 54 h 57"/>
                <a:gd name="T14" fmla="*/ 44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3529013" y="3971925"/>
              <a:ext cx="192088" cy="207962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1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6" y="31"/>
                    <a:pt x="39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3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3735388" y="3971925"/>
              <a:ext cx="169863" cy="207962"/>
            </a:xfrm>
            <a:custGeom>
              <a:avLst/>
              <a:gdLst>
                <a:gd name="T0" fmla="*/ 45 w 45"/>
                <a:gd name="T1" fmla="*/ 41 h 55"/>
                <a:gd name="T2" fmla="*/ 39 w 45"/>
                <a:gd name="T3" fmla="*/ 55 h 55"/>
                <a:gd name="T4" fmla="*/ 0 w 45"/>
                <a:gd name="T5" fmla="*/ 55 h 55"/>
                <a:gd name="T6" fmla="*/ 1 w 45"/>
                <a:gd name="T7" fmla="*/ 52 h 55"/>
                <a:gd name="T8" fmla="*/ 10 w 45"/>
                <a:gd name="T9" fmla="*/ 44 h 55"/>
                <a:gd name="T10" fmla="*/ 16 w 45"/>
                <a:gd name="T11" fmla="*/ 10 h 55"/>
                <a:gd name="T12" fmla="*/ 10 w 45"/>
                <a:gd name="T13" fmla="*/ 3 h 55"/>
                <a:gd name="T14" fmla="*/ 11 w 45"/>
                <a:gd name="T15" fmla="*/ 0 h 55"/>
                <a:gd name="T16" fmla="*/ 35 w 45"/>
                <a:gd name="T17" fmla="*/ 0 h 55"/>
                <a:gd name="T18" fmla="*/ 34 w 45"/>
                <a:gd name="T19" fmla="*/ 3 h 55"/>
                <a:gd name="T20" fmla="*/ 26 w 45"/>
                <a:gd name="T21" fmla="*/ 10 h 55"/>
                <a:gd name="T22" fmla="*/ 19 w 45"/>
                <a:gd name="T23" fmla="*/ 44 h 55"/>
                <a:gd name="T24" fmla="*/ 20 w 45"/>
                <a:gd name="T25" fmla="*/ 50 h 55"/>
                <a:gd name="T26" fmla="*/ 27 w 45"/>
                <a:gd name="T27" fmla="*/ 51 h 55"/>
                <a:gd name="T28" fmla="*/ 36 w 45"/>
                <a:gd name="T29" fmla="*/ 49 h 55"/>
                <a:gd name="T30" fmla="*/ 42 w 45"/>
                <a:gd name="T31" fmla="*/ 40 h 55"/>
                <a:gd name="T32" fmla="*/ 45 w 45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5">
                  <a:moveTo>
                    <a:pt x="45" y="41"/>
                  </a:moveTo>
                  <a:cubicBezTo>
                    <a:pt x="44" y="44"/>
                    <a:pt x="41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10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3"/>
                    <a:pt x="27" y="4"/>
                    <a:pt x="26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1" y="51"/>
                    <a:pt x="34" y="51"/>
                    <a:pt x="36" y="49"/>
                  </a:cubicBezTo>
                  <a:cubicBezTo>
                    <a:pt x="38" y="47"/>
                    <a:pt x="40" y="44"/>
                    <a:pt x="42" y="40"/>
                  </a:cubicBezTo>
                  <a:lnTo>
                    <a:pt x="4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1"/>
            <p:cNvSpPr>
              <a:spLocks noEditPoints="1"/>
            </p:cNvSpPr>
            <p:nvPr/>
          </p:nvSpPr>
          <p:spPr bwMode="auto">
            <a:xfrm>
              <a:off x="3924300" y="3971925"/>
              <a:ext cx="225425" cy="207962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19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9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2767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4476750" y="3968750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4724400" y="3968750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1 h 57"/>
                <a:gd name="T12" fmla="*/ 29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5" y="0"/>
                    <a:pt x="37" y="0"/>
                  </a:cubicBezTo>
                  <a:cubicBezTo>
                    <a:pt x="43" y="0"/>
                    <a:pt x="49" y="1"/>
                    <a:pt x="52" y="2"/>
                  </a:cubicBezTo>
                  <a:cubicBezTo>
                    <a:pt x="51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4938713" y="3971925"/>
              <a:ext cx="179388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4 w 48"/>
                <a:gd name="T9" fmla="*/ 3 h 55"/>
                <a:gd name="T10" fmla="*/ 29 w 48"/>
                <a:gd name="T11" fmla="*/ 3 h 55"/>
                <a:gd name="T12" fmla="*/ 25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8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1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6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5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5 w 48"/>
                <a:gd name="T51" fmla="*/ 10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0"/>
                    <a:pt x="43" y="7"/>
                    <a:pt x="42" y="6"/>
                  </a:cubicBezTo>
                  <a:cubicBezTo>
                    <a:pt x="41" y="4"/>
                    <a:pt x="40" y="3"/>
                    <a:pt x="34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3"/>
                    <a:pt x="26" y="4"/>
                    <a:pt x="25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8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5153025" y="3965575"/>
              <a:ext cx="184150" cy="214312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5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5332413" y="3971925"/>
              <a:ext cx="255588" cy="207962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5584825" y="3971925"/>
              <a:ext cx="180975" cy="207962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6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9"/>
            <p:cNvSpPr>
              <a:spLocks noEditPoints="1"/>
            </p:cNvSpPr>
            <p:nvPr/>
          </p:nvSpPr>
          <p:spPr bwMode="auto">
            <a:xfrm>
              <a:off x="5780088" y="3971925"/>
              <a:ext cx="187325" cy="207962"/>
            </a:xfrm>
            <a:custGeom>
              <a:avLst/>
              <a:gdLst>
                <a:gd name="T0" fmla="*/ 50 w 50"/>
                <a:gd name="T1" fmla="*/ 55 h 55"/>
                <a:gd name="T2" fmla="*/ 49 w 50"/>
                <a:gd name="T3" fmla="*/ 55 h 55"/>
                <a:gd name="T4" fmla="*/ 33 w 50"/>
                <a:gd name="T5" fmla="*/ 47 h 55"/>
                <a:gd name="T6" fmla="*/ 28 w 50"/>
                <a:gd name="T7" fmla="*/ 35 h 55"/>
                <a:gd name="T8" fmla="*/ 23 w 50"/>
                <a:gd name="T9" fmla="*/ 31 h 55"/>
                <a:gd name="T10" fmla="*/ 20 w 50"/>
                <a:gd name="T11" fmla="*/ 31 h 55"/>
                <a:gd name="T12" fmla="*/ 18 w 50"/>
                <a:gd name="T13" fmla="*/ 44 h 55"/>
                <a:gd name="T14" fmla="*/ 23 w 50"/>
                <a:gd name="T15" fmla="*/ 52 h 55"/>
                <a:gd name="T16" fmla="*/ 23 w 50"/>
                <a:gd name="T17" fmla="*/ 55 h 55"/>
                <a:gd name="T18" fmla="*/ 0 w 50"/>
                <a:gd name="T19" fmla="*/ 55 h 55"/>
                <a:gd name="T20" fmla="*/ 0 w 50"/>
                <a:gd name="T21" fmla="*/ 52 h 55"/>
                <a:gd name="T22" fmla="*/ 8 w 50"/>
                <a:gd name="T23" fmla="*/ 44 h 55"/>
                <a:gd name="T24" fmla="*/ 15 w 50"/>
                <a:gd name="T25" fmla="*/ 10 h 55"/>
                <a:gd name="T26" fmla="*/ 9 w 50"/>
                <a:gd name="T27" fmla="*/ 3 h 55"/>
                <a:gd name="T28" fmla="*/ 10 w 50"/>
                <a:gd name="T29" fmla="*/ 0 h 55"/>
                <a:gd name="T30" fmla="*/ 30 w 50"/>
                <a:gd name="T31" fmla="*/ 0 h 55"/>
                <a:gd name="T32" fmla="*/ 43 w 50"/>
                <a:gd name="T33" fmla="*/ 3 h 55"/>
                <a:gd name="T34" fmla="*/ 48 w 50"/>
                <a:gd name="T35" fmla="*/ 13 h 55"/>
                <a:gd name="T36" fmla="*/ 35 w 50"/>
                <a:gd name="T37" fmla="*/ 29 h 55"/>
                <a:gd name="T38" fmla="*/ 40 w 50"/>
                <a:gd name="T39" fmla="*/ 40 h 55"/>
                <a:gd name="T40" fmla="*/ 45 w 50"/>
                <a:gd name="T41" fmla="*/ 49 h 55"/>
                <a:gd name="T42" fmla="*/ 50 w 50"/>
                <a:gd name="T43" fmla="*/ 53 h 55"/>
                <a:gd name="T44" fmla="*/ 50 w 50"/>
                <a:gd name="T45" fmla="*/ 55 h 55"/>
                <a:gd name="T46" fmla="*/ 24 w 50"/>
                <a:gd name="T47" fmla="*/ 28 h 55"/>
                <a:gd name="T48" fmla="*/ 32 w 50"/>
                <a:gd name="T49" fmla="*/ 26 h 55"/>
                <a:gd name="T50" fmla="*/ 38 w 50"/>
                <a:gd name="T51" fmla="*/ 14 h 55"/>
                <a:gd name="T52" fmla="*/ 30 w 50"/>
                <a:gd name="T53" fmla="*/ 3 h 55"/>
                <a:gd name="T54" fmla="*/ 26 w 50"/>
                <a:gd name="T55" fmla="*/ 4 h 55"/>
                <a:gd name="T56" fmla="*/ 25 w 50"/>
                <a:gd name="T57" fmla="*/ 8 h 55"/>
                <a:gd name="T58" fmla="*/ 21 w 50"/>
                <a:gd name="T59" fmla="*/ 28 h 55"/>
                <a:gd name="T60" fmla="*/ 24 w 50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3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3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8" y="8"/>
                    <a:pt x="48" y="13"/>
                  </a:cubicBezTo>
                  <a:cubicBezTo>
                    <a:pt x="48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4"/>
                    <a:pt x="44" y="47"/>
                    <a:pt x="45" y="49"/>
                  </a:cubicBezTo>
                  <a:cubicBezTo>
                    <a:pt x="47" y="52"/>
                    <a:pt x="48" y="52"/>
                    <a:pt x="50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748673"/>
      </p:ext>
    </p:extLst>
  </p:cSld>
  <p:clrMapOvr>
    <a:masterClrMapping/>
  </p:clrMapOvr>
  <p:transition spd="med">
    <p:fade/>
  </p:transition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311775" y="1309688"/>
            <a:ext cx="0" cy="2032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5800" y="1295400"/>
            <a:ext cx="2311400" cy="2046288"/>
          </a:xfrm>
        </p:spPr>
        <p:txBody>
          <a:bodyPr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FontTx/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lnSpc>
                <a:spcPct val="100000"/>
              </a:lnSpc>
              <a:spcBef>
                <a:spcPts val="1200"/>
              </a:spcBef>
              <a:buFontTx/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00000"/>
              </a:lnSpc>
              <a:spcBef>
                <a:spcPts val="1200"/>
              </a:spcBef>
              <a:buFontTx/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/>
                </a:solidFill>
              </a:defRPr>
            </a:lvl4pPr>
            <a:lvl5pPr marL="13716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44327" y="1189792"/>
            <a:ext cx="3878523" cy="922419"/>
          </a:xfrm>
        </p:spPr>
        <p:txBody>
          <a:bodyPr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Times"/>
                <a:cs typeface="Time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146081" y="2092326"/>
            <a:ext cx="3768820" cy="4826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141413" y="2943214"/>
            <a:ext cx="1600200" cy="393361"/>
            <a:chOff x="549275" y="601663"/>
            <a:chExt cx="5411788" cy="1330326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779194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0"/>
            <a:ext cx="9144000" cy="5152014"/>
            <a:chOff x="1" y="0"/>
            <a:chExt cx="9144000" cy="5152014"/>
          </a:xfrm>
        </p:grpSpPr>
        <p:sp>
          <p:nvSpPr>
            <p:cNvPr id="41" name="Shape 39"/>
            <p:cNvSpPr>
              <a:spLocks noChangeArrowheads="1"/>
            </p:cNvSpPr>
            <p:nvPr userDrawn="1"/>
          </p:nvSpPr>
          <p:spPr bwMode="auto">
            <a:xfrm>
              <a:off x="1" y="0"/>
              <a:ext cx="9144000" cy="51520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  <p:sp>
          <p:nvSpPr>
            <p:cNvPr id="37" name="Shape 39"/>
            <p:cNvSpPr>
              <a:spLocks noChangeArrowheads="1"/>
            </p:cNvSpPr>
            <p:nvPr userDrawn="1"/>
          </p:nvSpPr>
          <p:spPr bwMode="auto">
            <a:xfrm>
              <a:off x="95250" y="93663"/>
              <a:ext cx="8953500" cy="4956175"/>
            </a:xfrm>
            <a:prstGeom prst="rect">
              <a:avLst/>
            </a:prstGeom>
            <a:solidFill>
              <a:srgbClr val="38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 anchor="ctr"/>
            <a:lstStyle/>
            <a:p>
              <a:endParaRPr lang="en-US" sz="18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65800" y="1295400"/>
            <a:ext cx="2311400" cy="2046288"/>
          </a:xfrm>
        </p:spPr>
        <p:txBody>
          <a:bodyPr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FontTx/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lnSpc>
                <a:spcPct val="100000"/>
              </a:lnSpc>
              <a:spcBef>
                <a:spcPts val="1200"/>
              </a:spcBef>
              <a:buFontTx/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685800" indent="0">
              <a:lnSpc>
                <a:spcPct val="100000"/>
              </a:lnSpc>
              <a:spcBef>
                <a:spcPts val="1200"/>
              </a:spcBef>
              <a:buFontTx/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0287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371600" indent="0">
              <a:lnSpc>
                <a:spcPct val="100000"/>
              </a:lnSpc>
              <a:spcBef>
                <a:spcPts val="1200"/>
              </a:spcBef>
              <a:buFontTx/>
              <a:buNone/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44327" y="1189792"/>
            <a:ext cx="3878523" cy="922419"/>
          </a:xfrm>
        </p:spPr>
        <p:txBody>
          <a:bodyPr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Agenda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141413" y="2943214"/>
            <a:ext cx="1600200" cy="393361"/>
            <a:chOff x="549275" y="601663"/>
            <a:chExt cx="5411788" cy="1330326"/>
          </a:xfrm>
          <a:solidFill>
            <a:schemeClr val="bg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39" name="Straight Connector 38"/>
          <p:cNvCxnSpPr/>
          <p:nvPr userDrawn="1"/>
        </p:nvCxnSpPr>
        <p:spPr>
          <a:xfrm>
            <a:off x="5311775" y="1309688"/>
            <a:ext cx="0" cy="2032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146081" y="2092326"/>
            <a:ext cx="3768820" cy="4826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8626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8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8325" y="3470275"/>
            <a:ext cx="794226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5336" y="1487615"/>
            <a:ext cx="7935251" cy="1981867"/>
          </a:xfrm>
        </p:spPr>
        <p:txBody>
          <a:bodyPr anchor="b" anchorCtr="0">
            <a:normAutofit/>
          </a:bodyPr>
          <a:lstStyle>
            <a:lvl1pPr>
              <a:defRPr sz="4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75336" y="3489723"/>
            <a:ext cx="7935251" cy="1125140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585788" y="776288"/>
            <a:ext cx="1600200" cy="393361"/>
            <a:chOff x="549275" y="601663"/>
            <a:chExt cx="5411788" cy="1330326"/>
          </a:xfrm>
          <a:solidFill>
            <a:schemeClr val="bg2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98488" y="601663"/>
              <a:ext cx="3479800" cy="839788"/>
            </a:xfrm>
            <a:custGeom>
              <a:avLst/>
              <a:gdLst>
                <a:gd name="T0" fmla="*/ 137 w 926"/>
                <a:gd name="T1" fmla="*/ 138 h 222"/>
                <a:gd name="T2" fmla="*/ 98 w 926"/>
                <a:gd name="T3" fmla="*/ 39 h 222"/>
                <a:gd name="T4" fmla="*/ 291 w 926"/>
                <a:gd name="T5" fmla="*/ 100 h 222"/>
                <a:gd name="T6" fmla="*/ 292 w 926"/>
                <a:gd name="T7" fmla="*/ 178 h 222"/>
                <a:gd name="T8" fmla="*/ 255 w 926"/>
                <a:gd name="T9" fmla="*/ 100 h 222"/>
                <a:gd name="T10" fmla="*/ 697 w 926"/>
                <a:gd name="T11" fmla="*/ 148 h 222"/>
                <a:gd name="T12" fmla="*/ 675 w 926"/>
                <a:gd name="T13" fmla="*/ 93 h 222"/>
                <a:gd name="T14" fmla="*/ 554 w 926"/>
                <a:gd name="T15" fmla="*/ 100 h 222"/>
                <a:gd name="T16" fmla="*/ 491 w 926"/>
                <a:gd name="T17" fmla="*/ 140 h 222"/>
                <a:gd name="T18" fmla="*/ 251 w 926"/>
                <a:gd name="T19" fmla="*/ 60 h 222"/>
                <a:gd name="T20" fmla="*/ 210 w 926"/>
                <a:gd name="T21" fmla="*/ 197 h 222"/>
                <a:gd name="T22" fmla="*/ 127 w 926"/>
                <a:gd name="T23" fmla="*/ 0 h 222"/>
                <a:gd name="T24" fmla="*/ 0 w 926"/>
                <a:gd name="T25" fmla="*/ 221 h 222"/>
                <a:gd name="T26" fmla="*/ 33 w 926"/>
                <a:gd name="T27" fmla="*/ 181 h 222"/>
                <a:gd name="T28" fmla="*/ 172 w 926"/>
                <a:gd name="T29" fmla="*/ 221 h 222"/>
                <a:gd name="T30" fmla="*/ 365 w 926"/>
                <a:gd name="T31" fmla="*/ 140 h 222"/>
                <a:gd name="T32" fmla="*/ 251 w 926"/>
                <a:gd name="T33" fmla="*/ 60 h 222"/>
                <a:gd name="T34" fmla="*/ 573 w 926"/>
                <a:gd name="T35" fmla="*/ 221 h 222"/>
                <a:gd name="T36" fmla="*/ 634 w 926"/>
                <a:gd name="T37" fmla="*/ 187 h 222"/>
                <a:gd name="T38" fmla="*/ 731 w 926"/>
                <a:gd name="T39" fmla="*/ 221 h 222"/>
                <a:gd name="T40" fmla="*/ 814 w 926"/>
                <a:gd name="T41" fmla="*/ 99 h 222"/>
                <a:gd name="T42" fmla="*/ 884 w 926"/>
                <a:gd name="T43" fmla="*/ 142 h 222"/>
                <a:gd name="T44" fmla="*/ 926 w 926"/>
                <a:gd name="T45" fmla="*/ 222 h 222"/>
                <a:gd name="T46" fmla="*/ 862 w 926"/>
                <a:gd name="T47" fmla="*/ 57 h 222"/>
                <a:gd name="T48" fmla="*/ 770 w 926"/>
                <a:gd name="T49" fmla="*/ 199 h 222"/>
                <a:gd name="T50" fmla="*/ 677 w 926"/>
                <a:gd name="T51" fmla="*/ 58 h 222"/>
                <a:gd name="T52" fmla="*/ 592 w 926"/>
                <a:gd name="T53" fmla="*/ 162 h 222"/>
                <a:gd name="T54" fmla="*/ 446 w 926"/>
                <a:gd name="T55" fmla="*/ 58 h 222"/>
                <a:gd name="T56" fmla="*/ 434 w 926"/>
                <a:gd name="T57" fmla="*/ 175 h 222"/>
                <a:gd name="T58" fmla="*/ 417 w 926"/>
                <a:gd name="T59" fmla="*/ 41 h 222"/>
                <a:gd name="T60" fmla="*/ 858 w 926"/>
                <a:gd name="T61" fmla="*/ 0 h 222"/>
                <a:gd name="T62" fmla="*/ 163 w 926"/>
                <a:gd name="T63" fmla="*/ 41 h 222"/>
                <a:gd name="T64" fmla="*/ 373 w 926"/>
                <a:gd name="T65" fmla="*/ 157 h 222"/>
                <a:gd name="T66" fmla="*/ 491 w 926"/>
                <a:gd name="T67" fmla="*/ 221 h 222"/>
                <a:gd name="T68" fmla="*/ 539 w 926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6" h="222">
                  <a:moveTo>
                    <a:pt x="98" y="39"/>
                  </a:moveTo>
                  <a:cubicBezTo>
                    <a:pt x="137" y="138"/>
                    <a:pt x="137" y="138"/>
                    <a:pt x="137" y="138"/>
                  </a:cubicBezTo>
                  <a:cubicBezTo>
                    <a:pt x="50" y="138"/>
                    <a:pt x="50" y="138"/>
                    <a:pt x="50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1"/>
                    <a:pt x="319" y="116"/>
                    <a:pt x="319" y="141"/>
                  </a:cubicBezTo>
                  <a:cubicBezTo>
                    <a:pt x="321" y="163"/>
                    <a:pt x="304" y="178"/>
                    <a:pt x="292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5" y="93"/>
                  </a:moveTo>
                  <a:cubicBezTo>
                    <a:pt x="697" y="148"/>
                    <a:pt x="697" y="148"/>
                    <a:pt x="697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5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79" y="101"/>
                    <a:pt x="580" y="140"/>
                    <a:pt x="554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1" y="221"/>
                    <a:pt x="301" y="221"/>
                    <a:pt x="301" y="221"/>
                  </a:cubicBezTo>
                  <a:cubicBezTo>
                    <a:pt x="332" y="220"/>
                    <a:pt x="365" y="181"/>
                    <a:pt x="365" y="140"/>
                  </a:cubicBezTo>
                  <a:cubicBezTo>
                    <a:pt x="365" y="107"/>
                    <a:pt x="340" y="59"/>
                    <a:pt x="301" y="60"/>
                  </a:cubicBezTo>
                  <a:cubicBezTo>
                    <a:pt x="251" y="60"/>
                    <a:pt x="251" y="60"/>
                    <a:pt x="251" y="60"/>
                  </a:cubicBezTo>
                  <a:moveTo>
                    <a:pt x="539" y="177"/>
                  </a:moveTo>
                  <a:cubicBezTo>
                    <a:pt x="577" y="188"/>
                    <a:pt x="573" y="221"/>
                    <a:pt x="573" y="221"/>
                  </a:cubicBezTo>
                  <a:cubicBezTo>
                    <a:pt x="618" y="221"/>
                    <a:pt x="618" y="221"/>
                    <a:pt x="618" y="221"/>
                  </a:cubicBezTo>
                  <a:cubicBezTo>
                    <a:pt x="634" y="187"/>
                    <a:pt x="634" y="187"/>
                    <a:pt x="634" y="187"/>
                  </a:cubicBezTo>
                  <a:cubicBezTo>
                    <a:pt x="715" y="187"/>
                    <a:pt x="715" y="187"/>
                    <a:pt x="715" y="187"/>
                  </a:cubicBezTo>
                  <a:cubicBezTo>
                    <a:pt x="731" y="221"/>
                    <a:pt x="731" y="221"/>
                    <a:pt x="731" y="221"/>
                  </a:cubicBezTo>
                  <a:cubicBezTo>
                    <a:pt x="814" y="221"/>
                    <a:pt x="814" y="221"/>
                    <a:pt x="814" y="221"/>
                  </a:cubicBezTo>
                  <a:cubicBezTo>
                    <a:pt x="814" y="99"/>
                    <a:pt x="814" y="99"/>
                    <a:pt x="814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6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6" y="222"/>
                    <a:pt x="926" y="222"/>
                    <a:pt x="926" y="222"/>
                  </a:cubicBezTo>
                  <a:cubicBezTo>
                    <a:pt x="926" y="135"/>
                    <a:pt x="926" y="135"/>
                    <a:pt x="926" y="135"/>
                  </a:cubicBezTo>
                  <a:cubicBezTo>
                    <a:pt x="926" y="84"/>
                    <a:pt x="898" y="57"/>
                    <a:pt x="862" y="57"/>
                  </a:cubicBezTo>
                  <a:cubicBezTo>
                    <a:pt x="770" y="57"/>
                    <a:pt x="770" y="57"/>
                    <a:pt x="770" y="57"/>
                  </a:cubicBezTo>
                  <a:cubicBezTo>
                    <a:pt x="770" y="199"/>
                    <a:pt x="770" y="199"/>
                    <a:pt x="770" y="199"/>
                  </a:cubicBezTo>
                  <a:cubicBezTo>
                    <a:pt x="706" y="58"/>
                    <a:pt x="706" y="58"/>
                    <a:pt x="706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5" y="175"/>
                    <a:pt x="592" y="162"/>
                    <a:pt x="592" y="162"/>
                  </a:cubicBezTo>
                  <a:cubicBezTo>
                    <a:pt x="612" y="163"/>
                    <a:pt x="637" y="65"/>
                    <a:pt x="564" y="58"/>
                  </a:cubicBezTo>
                  <a:cubicBezTo>
                    <a:pt x="446" y="58"/>
                    <a:pt x="446" y="58"/>
                    <a:pt x="446" y="58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426" y="174"/>
                    <a:pt x="417" y="158"/>
                    <a:pt x="417" y="148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73" y="157"/>
                    <a:pt x="373" y="157"/>
                    <a:pt x="373" y="157"/>
                  </a:cubicBezTo>
                  <a:cubicBezTo>
                    <a:pt x="373" y="190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3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49275" y="1720851"/>
              <a:ext cx="180975" cy="207963"/>
            </a:xfrm>
            <a:custGeom>
              <a:avLst/>
              <a:gdLst>
                <a:gd name="T0" fmla="*/ 31 w 48"/>
                <a:gd name="T1" fmla="*/ 0 h 55"/>
                <a:gd name="T2" fmla="*/ 48 w 48"/>
                <a:gd name="T3" fmla="*/ 12 h 55"/>
                <a:gd name="T4" fmla="*/ 34 w 48"/>
                <a:gd name="T5" fmla="*/ 25 h 55"/>
                <a:gd name="T6" fmla="*/ 34 w 48"/>
                <a:gd name="T7" fmla="*/ 25 h 55"/>
                <a:gd name="T8" fmla="*/ 47 w 48"/>
                <a:gd name="T9" fmla="*/ 38 h 55"/>
                <a:gd name="T10" fmla="*/ 37 w 48"/>
                <a:gd name="T11" fmla="*/ 52 h 55"/>
                <a:gd name="T12" fmla="*/ 19 w 48"/>
                <a:gd name="T13" fmla="*/ 55 h 55"/>
                <a:gd name="T14" fmla="*/ 0 w 48"/>
                <a:gd name="T15" fmla="*/ 55 h 55"/>
                <a:gd name="T16" fmla="*/ 0 w 48"/>
                <a:gd name="T17" fmla="*/ 52 h 55"/>
                <a:gd name="T18" fmla="*/ 9 w 48"/>
                <a:gd name="T19" fmla="*/ 44 h 55"/>
                <a:gd name="T20" fmla="*/ 15 w 48"/>
                <a:gd name="T21" fmla="*/ 11 h 55"/>
                <a:gd name="T22" fmla="*/ 9 w 48"/>
                <a:gd name="T23" fmla="*/ 3 h 55"/>
                <a:gd name="T24" fmla="*/ 10 w 48"/>
                <a:gd name="T25" fmla="*/ 0 h 55"/>
                <a:gd name="T26" fmla="*/ 31 w 48"/>
                <a:gd name="T27" fmla="*/ 0 h 55"/>
                <a:gd name="T28" fmla="*/ 18 w 48"/>
                <a:gd name="T29" fmla="*/ 44 h 55"/>
                <a:gd name="T30" fmla="*/ 23 w 48"/>
                <a:gd name="T31" fmla="*/ 52 h 55"/>
                <a:gd name="T32" fmla="*/ 36 w 48"/>
                <a:gd name="T33" fmla="*/ 38 h 55"/>
                <a:gd name="T34" fmla="*/ 24 w 48"/>
                <a:gd name="T35" fmla="*/ 27 h 55"/>
                <a:gd name="T36" fmla="*/ 21 w 48"/>
                <a:gd name="T37" fmla="*/ 27 h 55"/>
                <a:gd name="T38" fmla="*/ 18 w 48"/>
                <a:gd name="T39" fmla="*/ 44 h 55"/>
                <a:gd name="T40" fmla="*/ 25 w 48"/>
                <a:gd name="T41" fmla="*/ 24 h 55"/>
                <a:gd name="T42" fmla="*/ 38 w 48"/>
                <a:gd name="T43" fmla="*/ 12 h 55"/>
                <a:gd name="T44" fmla="*/ 30 w 48"/>
                <a:gd name="T45" fmla="*/ 3 h 55"/>
                <a:gd name="T46" fmla="*/ 26 w 48"/>
                <a:gd name="T47" fmla="*/ 4 h 55"/>
                <a:gd name="T48" fmla="*/ 25 w 48"/>
                <a:gd name="T49" fmla="*/ 8 h 55"/>
                <a:gd name="T50" fmla="*/ 22 w 48"/>
                <a:gd name="T51" fmla="*/ 24 h 55"/>
                <a:gd name="T52" fmla="*/ 25 w 48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5">
                  <a:moveTo>
                    <a:pt x="31" y="0"/>
                  </a:moveTo>
                  <a:cubicBezTo>
                    <a:pt x="42" y="0"/>
                    <a:pt x="48" y="3"/>
                    <a:pt x="48" y="12"/>
                  </a:cubicBezTo>
                  <a:cubicBezTo>
                    <a:pt x="48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2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1"/>
                    <a:pt x="19" y="52"/>
                    <a:pt x="23" y="52"/>
                  </a:cubicBezTo>
                  <a:cubicBezTo>
                    <a:pt x="30" y="52"/>
                    <a:pt x="36" y="47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8" y="19"/>
                    <a:pt x="38" y="12"/>
                  </a:cubicBezTo>
                  <a:cubicBezTo>
                    <a:pt x="38" y="6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7524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4 w 51"/>
                <a:gd name="T9" fmla="*/ 31 h 56"/>
                <a:gd name="T10" fmla="*/ 21 w 51"/>
                <a:gd name="T11" fmla="*/ 31 h 56"/>
                <a:gd name="T12" fmla="*/ 19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1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6 w 51"/>
                <a:gd name="T57" fmla="*/ 8 h 56"/>
                <a:gd name="T58" fmla="*/ 22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5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5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962025" y="1720851"/>
              <a:ext cx="128588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087438" y="1720851"/>
              <a:ext cx="242888" cy="211138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1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3 h 56"/>
                <a:gd name="T46" fmla="*/ 52 w 65"/>
                <a:gd name="T47" fmla="*/ 8 h 56"/>
                <a:gd name="T48" fmla="*/ 45 w 65"/>
                <a:gd name="T49" fmla="*/ 3 h 56"/>
                <a:gd name="T50" fmla="*/ 45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8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1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43025" y="1717676"/>
              <a:ext cx="198438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2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3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5 w 53"/>
                <a:gd name="T25" fmla="*/ 54 h 57"/>
                <a:gd name="T26" fmla="*/ 27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2" y="16"/>
                    <a:pt x="12" y="33"/>
                  </a:cubicBezTo>
                  <a:cubicBezTo>
                    <a:pt x="12" y="45"/>
                    <a:pt x="18" y="54"/>
                    <a:pt x="28" y="54"/>
                  </a:cubicBezTo>
                  <a:cubicBezTo>
                    <a:pt x="32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50"/>
                    <a:pt x="44" y="52"/>
                    <a:pt x="45" y="54"/>
                  </a:cubicBezTo>
                  <a:cubicBezTo>
                    <a:pt x="40" y="55"/>
                    <a:pt x="33" y="57"/>
                    <a:pt x="27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57338" y="1720851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681163" y="1720851"/>
              <a:ext cx="247650" cy="211138"/>
            </a:xfrm>
            <a:custGeom>
              <a:avLst/>
              <a:gdLst>
                <a:gd name="T0" fmla="*/ 65 w 66"/>
                <a:gd name="T1" fmla="*/ 3 h 56"/>
                <a:gd name="T2" fmla="*/ 57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19 w 66"/>
                <a:gd name="T13" fmla="*/ 12 h 56"/>
                <a:gd name="T14" fmla="*/ 15 w 66"/>
                <a:gd name="T15" fmla="*/ 33 h 56"/>
                <a:gd name="T16" fmla="*/ 13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5 w 66"/>
                <a:gd name="T31" fmla="*/ 14 h 56"/>
                <a:gd name="T32" fmla="*/ 15 w 66"/>
                <a:gd name="T33" fmla="*/ 5 h 56"/>
                <a:gd name="T34" fmla="*/ 8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3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4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14"/>
                    <a:pt x="52" y="11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939925" y="1717676"/>
              <a:ext cx="195263" cy="214313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1 h 57"/>
                <a:gd name="T12" fmla="*/ 28 w 52"/>
                <a:gd name="T13" fmla="*/ 33 h 57"/>
                <a:gd name="T14" fmla="*/ 29 w 52"/>
                <a:gd name="T15" fmla="*/ 31 h 57"/>
                <a:gd name="T16" fmla="*/ 52 w 52"/>
                <a:gd name="T17" fmla="*/ 31 h 57"/>
                <a:gd name="T18" fmla="*/ 52 w 52"/>
                <a:gd name="T19" fmla="*/ 33 h 57"/>
                <a:gd name="T20" fmla="*/ 45 w 52"/>
                <a:gd name="T21" fmla="*/ 41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9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263775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4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3 w 49"/>
                <a:gd name="T21" fmla="*/ 54 h 57"/>
                <a:gd name="T22" fmla="*/ 13 w 49"/>
                <a:gd name="T23" fmla="*/ 46 h 57"/>
                <a:gd name="T24" fmla="*/ 20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2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2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4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8" y="6"/>
                    <a:pt x="7" y="8"/>
                  </a:cubicBezTo>
                  <a:cubicBezTo>
                    <a:pt x="5" y="9"/>
                    <a:pt x="4" y="12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443163" y="1720851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1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4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1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1 h 55"/>
                <a:gd name="T44" fmla="*/ 22 w 68"/>
                <a:gd name="T45" fmla="*/ 24 h 55"/>
                <a:gd name="T46" fmla="*/ 47 w 68"/>
                <a:gd name="T47" fmla="*/ 24 h 55"/>
                <a:gd name="T48" fmla="*/ 49 w 68"/>
                <a:gd name="T49" fmla="*/ 11 h 55"/>
                <a:gd name="T50" fmla="*/ 43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4"/>
                    <a:pt x="50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695575" y="1720851"/>
              <a:ext cx="179388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1 w 48"/>
                <a:gd name="T43" fmla="*/ 55 h 55"/>
                <a:gd name="T44" fmla="*/ 0 w 48"/>
                <a:gd name="T45" fmla="*/ 55 h 55"/>
                <a:gd name="T46" fmla="*/ 1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29"/>
                    <a:pt x="36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3003550" y="1720851"/>
              <a:ext cx="288925" cy="211138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7 h 56"/>
                <a:gd name="T10" fmla="*/ 35 w 77"/>
                <a:gd name="T11" fmla="*/ 17 h 56"/>
                <a:gd name="T12" fmla="*/ 16 w 77"/>
                <a:gd name="T13" fmla="*/ 56 h 56"/>
                <a:gd name="T14" fmla="*/ 12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6 w 77"/>
                <a:gd name="T29" fmla="*/ 9 h 56"/>
                <a:gd name="T30" fmla="*/ 20 w 77"/>
                <a:gd name="T31" fmla="*/ 41 h 56"/>
                <a:gd name="T32" fmla="*/ 20 w 77"/>
                <a:gd name="T33" fmla="*/ 41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0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6" y="4"/>
                    <a:pt x="16" y="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4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9"/>
            <p:cNvSpPr>
              <a:spLocks noEditPoints="1"/>
            </p:cNvSpPr>
            <p:nvPr/>
          </p:nvSpPr>
          <p:spPr bwMode="auto">
            <a:xfrm>
              <a:off x="3300413" y="1717676"/>
              <a:ext cx="206375" cy="214313"/>
            </a:xfrm>
            <a:custGeom>
              <a:avLst/>
              <a:gdLst>
                <a:gd name="T0" fmla="*/ 55 w 55"/>
                <a:gd name="T1" fmla="*/ 24 h 57"/>
                <a:gd name="T2" fmla="*/ 23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3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3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7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3517900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4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1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4 w 51"/>
                <a:gd name="T17" fmla="*/ 55 h 56"/>
                <a:gd name="T18" fmla="*/ 0 w 51"/>
                <a:gd name="T19" fmla="*/ 55 h 56"/>
                <a:gd name="T20" fmla="*/ 1 w 51"/>
                <a:gd name="T21" fmla="*/ 52 h 56"/>
                <a:gd name="T22" fmla="*/ 9 w 51"/>
                <a:gd name="T23" fmla="*/ 44 h 56"/>
                <a:gd name="T24" fmla="*/ 16 w 51"/>
                <a:gd name="T25" fmla="*/ 10 h 56"/>
                <a:gd name="T26" fmla="*/ 10 w 51"/>
                <a:gd name="T27" fmla="*/ 3 h 56"/>
                <a:gd name="T28" fmla="*/ 10 w 51"/>
                <a:gd name="T29" fmla="*/ 0 h 56"/>
                <a:gd name="T30" fmla="*/ 31 w 51"/>
                <a:gd name="T31" fmla="*/ 0 h 56"/>
                <a:gd name="T32" fmla="*/ 44 w 51"/>
                <a:gd name="T33" fmla="*/ 3 h 56"/>
                <a:gd name="T34" fmla="*/ 49 w 51"/>
                <a:gd name="T35" fmla="*/ 13 h 56"/>
                <a:gd name="T36" fmla="*/ 36 w 51"/>
                <a:gd name="T37" fmla="*/ 29 h 56"/>
                <a:gd name="T38" fmla="*/ 41 w 51"/>
                <a:gd name="T39" fmla="*/ 40 h 56"/>
                <a:gd name="T40" fmla="*/ 46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3 w 51"/>
                <a:gd name="T49" fmla="*/ 26 h 56"/>
                <a:gd name="T50" fmla="*/ 39 w 51"/>
                <a:gd name="T51" fmla="*/ 14 h 56"/>
                <a:gd name="T52" fmla="*/ 30 w 51"/>
                <a:gd name="T53" fmla="*/ 3 h 56"/>
                <a:gd name="T54" fmla="*/ 27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1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2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5"/>
                    <a:pt x="44" y="47"/>
                    <a:pt x="46" y="49"/>
                  </a:cubicBezTo>
                  <a:cubicBezTo>
                    <a:pt x="48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7"/>
                    <a:pt x="35" y="3"/>
                    <a:pt x="30" y="3"/>
                  </a:cubicBezTo>
                  <a:cubicBezTo>
                    <a:pt x="29" y="3"/>
                    <a:pt x="27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729038" y="1720851"/>
              <a:ext cx="165100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5 w 44"/>
                <a:gd name="T11" fmla="*/ 10 h 55"/>
                <a:gd name="T12" fmla="*/ 9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8 w 44"/>
                <a:gd name="T23" fmla="*/ 44 h 55"/>
                <a:gd name="T24" fmla="*/ 19 w 44"/>
                <a:gd name="T25" fmla="*/ 50 h 55"/>
                <a:gd name="T26" fmla="*/ 26 w 44"/>
                <a:gd name="T27" fmla="*/ 52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6" y="52"/>
                  </a:cubicBezTo>
                  <a:cubicBezTo>
                    <a:pt x="30" y="52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3913188" y="1720851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5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3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9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8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3"/>
                  </a:cubicBezTo>
                  <a:cubicBezTo>
                    <a:pt x="49" y="11"/>
                    <a:pt x="43" y="3"/>
                    <a:pt x="32" y="3"/>
                  </a:cubicBezTo>
                  <a:cubicBezTo>
                    <a:pt x="30" y="3"/>
                    <a:pt x="28" y="4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2656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4468813" y="1717676"/>
              <a:ext cx="203200" cy="214313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0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0 w 54"/>
                <a:gd name="T17" fmla="*/ 3 h 57"/>
                <a:gd name="T18" fmla="*/ 10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0" y="35"/>
                  </a:moveTo>
                  <a:cubicBezTo>
                    <a:pt x="10" y="46"/>
                    <a:pt x="14" y="54"/>
                    <a:pt x="23" y="54"/>
                  </a:cubicBezTo>
                  <a:cubicBezTo>
                    <a:pt x="35" y="54"/>
                    <a:pt x="43" y="37"/>
                    <a:pt x="43" y="22"/>
                  </a:cubicBezTo>
                  <a:cubicBezTo>
                    <a:pt x="43" y="11"/>
                    <a:pt x="40" y="3"/>
                    <a:pt x="30" y="3"/>
                  </a:cubicBezTo>
                  <a:cubicBezTo>
                    <a:pt x="19" y="3"/>
                    <a:pt x="10" y="19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713288" y="1717676"/>
              <a:ext cx="200025" cy="214313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1 h 57"/>
                <a:gd name="T12" fmla="*/ 29 w 53"/>
                <a:gd name="T13" fmla="*/ 33 h 57"/>
                <a:gd name="T14" fmla="*/ 30 w 53"/>
                <a:gd name="T15" fmla="*/ 31 h 57"/>
                <a:gd name="T16" fmla="*/ 53 w 53"/>
                <a:gd name="T17" fmla="*/ 31 h 57"/>
                <a:gd name="T18" fmla="*/ 52 w 53"/>
                <a:gd name="T19" fmla="*/ 33 h 57"/>
                <a:gd name="T20" fmla="*/ 46 w 53"/>
                <a:gd name="T21" fmla="*/ 41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7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8" y="34"/>
                    <a:pt x="47" y="34"/>
                    <a:pt x="46" y="4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9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927600" y="1720851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2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1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2 h 55"/>
                <a:gd name="T36" fmla="*/ 37 w 48"/>
                <a:gd name="T37" fmla="*/ 49 h 55"/>
                <a:gd name="T38" fmla="*/ 43 w 48"/>
                <a:gd name="T39" fmla="*/ 41 h 55"/>
                <a:gd name="T40" fmla="*/ 46 w 48"/>
                <a:gd name="T41" fmla="*/ 42 h 55"/>
                <a:gd name="T42" fmla="*/ 40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1 h 55"/>
                <a:gd name="T52" fmla="*/ 9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3" y="7"/>
                    <a:pt x="42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2"/>
                    <a:pt x="27" y="52"/>
                  </a:cubicBezTo>
                  <a:cubicBezTo>
                    <a:pt x="32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141913" y="1712913"/>
              <a:ext cx="184150" cy="215900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6 h 57"/>
                <a:gd name="T6" fmla="*/ 43 w 49"/>
                <a:gd name="T7" fmla="*/ 8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6 h 57"/>
                <a:gd name="T32" fmla="*/ 0 w 49"/>
                <a:gd name="T33" fmla="*/ 16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8" y="10"/>
                    <a:pt x="47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9"/>
                    <a:pt x="43" y="8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2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5326063" y="1720851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1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1 h 55"/>
                <a:gd name="T34" fmla="*/ 8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1 h 55"/>
                <a:gd name="T44" fmla="*/ 22 w 67"/>
                <a:gd name="T45" fmla="*/ 24 h 55"/>
                <a:gd name="T46" fmla="*/ 46 w 67"/>
                <a:gd name="T47" fmla="*/ 24 h 55"/>
                <a:gd name="T48" fmla="*/ 48 w 67"/>
                <a:gd name="T49" fmla="*/ 11 h 55"/>
                <a:gd name="T50" fmla="*/ 43 w 67"/>
                <a:gd name="T51" fmla="*/ 3 h 55"/>
                <a:gd name="T52" fmla="*/ 43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15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5" y="4"/>
                    <a:pt x="24" y="1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573713" y="1720851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2 h 55"/>
                <a:gd name="T36" fmla="*/ 37 w 49"/>
                <a:gd name="T37" fmla="*/ 49 h 55"/>
                <a:gd name="T38" fmla="*/ 43 w 49"/>
                <a:gd name="T39" fmla="*/ 41 h 55"/>
                <a:gd name="T40" fmla="*/ 46 w 49"/>
                <a:gd name="T41" fmla="*/ 42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1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3" y="52"/>
                    <a:pt x="35" y="51"/>
                    <a:pt x="37" y="49"/>
                  </a:cubicBezTo>
                  <a:cubicBezTo>
                    <a:pt x="39" y="47"/>
                    <a:pt x="41" y="44"/>
                    <a:pt x="43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5768975" y="1720851"/>
              <a:ext cx="192088" cy="211138"/>
            </a:xfrm>
            <a:custGeom>
              <a:avLst/>
              <a:gdLst>
                <a:gd name="T0" fmla="*/ 50 w 51"/>
                <a:gd name="T1" fmla="*/ 56 h 56"/>
                <a:gd name="T2" fmla="*/ 49 w 51"/>
                <a:gd name="T3" fmla="*/ 56 h 56"/>
                <a:gd name="T4" fmla="*/ 33 w 51"/>
                <a:gd name="T5" fmla="*/ 47 h 56"/>
                <a:gd name="T6" fmla="*/ 28 w 51"/>
                <a:gd name="T7" fmla="*/ 35 h 56"/>
                <a:gd name="T8" fmla="*/ 23 w 51"/>
                <a:gd name="T9" fmla="*/ 31 h 56"/>
                <a:gd name="T10" fmla="*/ 20 w 51"/>
                <a:gd name="T11" fmla="*/ 31 h 56"/>
                <a:gd name="T12" fmla="*/ 18 w 51"/>
                <a:gd name="T13" fmla="*/ 44 h 56"/>
                <a:gd name="T14" fmla="*/ 24 w 51"/>
                <a:gd name="T15" fmla="*/ 52 h 56"/>
                <a:gd name="T16" fmla="*/ 23 w 51"/>
                <a:gd name="T17" fmla="*/ 55 h 56"/>
                <a:gd name="T18" fmla="*/ 0 w 51"/>
                <a:gd name="T19" fmla="*/ 55 h 56"/>
                <a:gd name="T20" fmla="*/ 0 w 51"/>
                <a:gd name="T21" fmla="*/ 52 h 56"/>
                <a:gd name="T22" fmla="*/ 9 w 51"/>
                <a:gd name="T23" fmla="*/ 44 h 56"/>
                <a:gd name="T24" fmla="*/ 15 w 51"/>
                <a:gd name="T25" fmla="*/ 10 h 56"/>
                <a:gd name="T26" fmla="*/ 9 w 51"/>
                <a:gd name="T27" fmla="*/ 3 h 56"/>
                <a:gd name="T28" fmla="*/ 10 w 51"/>
                <a:gd name="T29" fmla="*/ 0 h 56"/>
                <a:gd name="T30" fmla="*/ 30 w 51"/>
                <a:gd name="T31" fmla="*/ 0 h 56"/>
                <a:gd name="T32" fmla="*/ 43 w 51"/>
                <a:gd name="T33" fmla="*/ 3 h 56"/>
                <a:gd name="T34" fmla="*/ 49 w 51"/>
                <a:gd name="T35" fmla="*/ 13 h 56"/>
                <a:gd name="T36" fmla="*/ 35 w 51"/>
                <a:gd name="T37" fmla="*/ 29 h 56"/>
                <a:gd name="T38" fmla="*/ 40 w 51"/>
                <a:gd name="T39" fmla="*/ 40 h 56"/>
                <a:gd name="T40" fmla="*/ 45 w 51"/>
                <a:gd name="T41" fmla="*/ 49 h 56"/>
                <a:gd name="T42" fmla="*/ 51 w 51"/>
                <a:gd name="T43" fmla="*/ 53 h 56"/>
                <a:gd name="T44" fmla="*/ 50 w 51"/>
                <a:gd name="T45" fmla="*/ 56 h 56"/>
                <a:gd name="T46" fmla="*/ 24 w 51"/>
                <a:gd name="T47" fmla="*/ 28 h 56"/>
                <a:gd name="T48" fmla="*/ 32 w 51"/>
                <a:gd name="T49" fmla="*/ 26 h 56"/>
                <a:gd name="T50" fmla="*/ 38 w 51"/>
                <a:gd name="T51" fmla="*/ 14 h 56"/>
                <a:gd name="T52" fmla="*/ 30 w 51"/>
                <a:gd name="T53" fmla="*/ 3 h 56"/>
                <a:gd name="T54" fmla="*/ 26 w 51"/>
                <a:gd name="T55" fmla="*/ 4 h 56"/>
                <a:gd name="T56" fmla="*/ 25 w 51"/>
                <a:gd name="T57" fmla="*/ 8 h 56"/>
                <a:gd name="T58" fmla="*/ 21 w 51"/>
                <a:gd name="T59" fmla="*/ 28 h 56"/>
                <a:gd name="T60" fmla="*/ 24 w 51"/>
                <a:gd name="T6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6">
                  <a:moveTo>
                    <a:pt x="50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38" y="55"/>
                    <a:pt x="36" y="53"/>
                    <a:pt x="33" y="47"/>
                  </a:cubicBezTo>
                  <a:cubicBezTo>
                    <a:pt x="31" y="44"/>
                    <a:pt x="29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1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2"/>
                    <a:pt x="42" y="27"/>
                    <a:pt x="35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2" y="45"/>
                    <a:pt x="44" y="47"/>
                    <a:pt x="45" y="49"/>
                  </a:cubicBezTo>
                  <a:cubicBezTo>
                    <a:pt x="47" y="52"/>
                    <a:pt x="49" y="53"/>
                    <a:pt x="51" y="53"/>
                  </a:cubicBezTo>
                  <a:lnTo>
                    <a:pt x="50" y="56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8" y="19"/>
                    <a:pt x="38" y="14"/>
                  </a:cubicBezTo>
                  <a:cubicBezTo>
                    <a:pt x="38" y="7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5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1" name="TextBox 40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40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tx1"/>
          </a:solidFill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74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ChangeArrowheads="1"/>
          </p:cNvSpPr>
          <p:nvPr userDrawn="1"/>
        </p:nvSpPr>
        <p:spPr bwMode="auto">
          <a:xfrm>
            <a:off x="1" y="0"/>
            <a:ext cx="9144000" cy="51520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37" name="Shape 39"/>
          <p:cNvSpPr>
            <a:spLocks noChangeArrowheads="1"/>
          </p:cNvSpPr>
          <p:nvPr userDrawn="1"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rgbClr val="38383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30200"/>
            <a:ext cx="6246586" cy="1023938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6951663" y="285504"/>
            <a:ext cx="1600200" cy="393946"/>
            <a:chOff x="1893888" y="-228600"/>
            <a:chExt cx="5410201" cy="1331913"/>
          </a:xfrm>
          <a:solidFill>
            <a:schemeClr val="bg2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798888" y="-228600"/>
              <a:ext cx="3482975" cy="839788"/>
            </a:xfrm>
            <a:custGeom>
              <a:avLst/>
              <a:gdLst>
                <a:gd name="T0" fmla="*/ 138 w 927"/>
                <a:gd name="T1" fmla="*/ 138 h 222"/>
                <a:gd name="T2" fmla="*/ 98 w 927"/>
                <a:gd name="T3" fmla="*/ 39 h 222"/>
                <a:gd name="T4" fmla="*/ 291 w 927"/>
                <a:gd name="T5" fmla="*/ 100 h 222"/>
                <a:gd name="T6" fmla="*/ 293 w 927"/>
                <a:gd name="T7" fmla="*/ 178 h 222"/>
                <a:gd name="T8" fmla="*/ 255 w 927"/>
                <a:gd name="T9" fmla="*/ 100 h 222"/>
                <a:gd name="T10" fmla="*/ 698 w 927"/>
                <a:gd name="T11" fmla="*/ 148 h 222"/>
                <a:gd name="T12" fmla="*/ 676 w 927"/>
                <a:gd name="T13" fmla="*/ 93 h 222"/>
                <a:gd name="T14" fmla="*/ 554 w 927"/>
                <a:gd name="T15" fmla="*/ 100 h 222"/>
                <a:gd name="T16" fmla="*/ 491 w 927"/>
                <a:gd name="T17" fmla="*/ 140 h 222"/>
                <a:gd name="T18" fmla="*/ 251 w 927"/>
                <a:gd name="T19" fmla="*/ 59 h 222"/>
                <a:gd name="T20" fmla="*/ 211 w 927"/>
                <a:gd name="T21" fmla="*/ 197 h 222"/>
                <a:gd name="T22" fmla="*/ 127 w 927"/>
                <a:gd name="T23" fmla="*/ 0 h 222"/>
                <a:gd name="T24" fmla="*/ 0 w 927"/>
                <a:gd name="T25" fmla="*/ 221 h 222"/>
                <a:gd name="T26" fmla="*/ 34 w 927"/>
                <a:gd name="T27" fmla="*/ 180 h 222"/>
                <a:gd name="T28" fmla="*/ 172 w 927"/>
                <a:gd name="T29" fmla="*/ 221 h 222"/>
                <a:gd name="T30" fmla="*/ 366 w 927"/>
                <a:gd name="T31" fmla="*/ 139 h 222"/>
                <a:gd name="T32" fmla="*/ 251 w 927"/>
                <a:gd name="T33" fmla="*/ 59 h 222"/>
                <a:gd name="T34" fmla="*/ 574 w 927"/>
                <a:gd name="T35" fmla="*/ 221 h 222"/>
                <a:gd name="T36" fmla="*/ 635 w 927"/>
                <a:gd name="T37" fmla="*/ 187 h 222"/>
                <a:gd name="T38" fmla="*/ 732 w 927"/>
                <a:gd name="T39" fmla="*/ 221 h 222"/>
                <a:gd name="T40" fmla="*/ 815 w 927"/>
                <a:gd name="T41" fmla="*/ 99 h 222"/>
                <a:gd name="T42" fmla="*/ 884 w 927"/>
                <a:gd name="T43" fmla="*/ 142 h 222"/>
                <a:gd name="T44" fmla="*/ 927 w 927"/>
                <a:gd name="T45" fmla="*/ 222 h 222"/>
                <a:gd name="T46" fmla="*/ 863 w 927"/>
                <a:gd name="T47" fmla="*/ 57 h 222"/>
                <a:gd name="T48" fmla="*/ 771 w 927"/>
                <a:gd name="T49" fmla="*/ 199 h 222"/>
                <a:gd name="T50" fmla="*/ 677 w 927"/>
                <a:gd name="T51" fmla="*/ 58 h 222"/>
                <a:gd name="T52" fmla="*/ 592 w 927"/>
                <a:gd name="T53" fmla="*/ 162 h 222"/>
                <a:gd name="T54" fmla="*/ 447 w 927"/>
                <a:gd name="T55" fmla="*/ 58 h 222"/>
                <a:gd name="T56" fmla="*/ 435 w 927"/>
                <a:gd name="T57" fmla="*/ 175 h 222"/>
                <a:gd name="T58" fmla="*/ 418 w 927"/>
                <a:gd name="T59" fmla="*/ 41 h 222"/>
                <a:gd name="T60" fmla="*/ 858 w 927"/>
                <a:gd name="T61" fmla="*/ 0 h 222"/>
                <a:gd name="T62" fmla="*/ 163 w 927"/>
                <a:gd name="T63" fmla="*/ 41 h 222"/>
                <a:gd name="T64" fmla="*/ 374 w 927"/>
                <a:gd name="T65" fmla="*/ 157 h 222"/>
                <a:gd name="T66" fmla="*/ 491 w 927"/>
                <a:gd name="T67" fmla="*/ 221 h 222"/>
                <a:gd name="T68" fmla="*/ 540 w 927"/>
                <a:gd name="T69" fmla="*/ 1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7" h="222">
                  <a:moveTo>
                    <a:pt x="98" y="39"/>
                  </a:moveTo>
                  <a:cubicBezTo>
                    <a:pt x="138" y="138"/>
                    <a:pt x="138" y="138"/>
                    <a:pt x="138" y="138"/>
                  </a:cubicBezTo>
                  <a:cubicBezTo>
                    <a:pt x="51" y="138"/>
                    <a:pt x="51" y="138"/>
                    <a:pt x="51" y="138"/>
                  </a:cubicBezTo>
                  <a:lnTo>
                    <a:pt x="98" y="39"/>
                  </a:lnTo>
                  <a:close/>
                  <a:moveTo>
                    <a:pt x="255" y="100"/>
                  </a:moveTo>
                  <a:cubicBezTo>
                    <a:pt x="291" y="100"/>
                    <a:pt x="291" y="100"/>
                    <a:pt x="291" y="100"/>
                  </a:cubicBezTo>
                  <a:cubicBezTo>
                    <a:pt x="302" y="100"/>
                    <a:pt x="319" y="116"/>
                    <a:pt x="319" y="141"/>
                  </a:cubicBezTo>
                  <a:cubicBezTo>
                    <a:pt x="321" y="163"/>
                    <a:pt x="305" y="178"/>
                    <a:pt x="293" y="178"/>
                  </a:cubicBezTo>
                  <a:cubicBezTo>
                    <a:pt x="255" y="178"/>
                    <a:pt x="255" y="178"/>
                    <a:pt x="255" y="178"/>
                  </a:cubicBezTo>
                  <a:lnTo>
                    <a:pt x="255" y="100"/>
                  </a:lnTo>
                  <a:close/>
                  <a:moveTo>
                    <a:pt x="676" y="93"/>
                  </a:moveTo>
                  <a:cubicBezTo>
                    <a:pt x="698" y="148"/>
                    <a:pt x="698" y="148"/>
                    <a:pt x="698" y="148"/>
                  </a:cubicBezTo>
                  <a:cubicBezTo>
                    <a:pt x="651" y="148"/>
                    <a:pt x="651" y="148"/>
                    <a:pt x="651" y="148"/>
                  </a:cubicBezTo>
                  <a:lnTo>
                    <a:pt x="676" y="93"/>
                  </a:lnTo>
                  <a:close/>
                  <a:moveTo>
                    <a:pt x="491" y="100"/>
                  </a:moveTo>
                  <a:cubicBezTo>
                    <a:pt x="554" y="100"/>
                    <a:pt x="554" y="100"/>
                    <a:pt x="554" y="100"/>
                  </a:cubicBezTo>
                  <a:cubicBezTo>
                    <a:pt x="580" y="100"/>
                    <a:pt x="581" y="140"/>
                    <a:pt x="555" y="140"/>
                  </a:cubicBezTo>
                  <a:cubicBezTo>
                    <a:pt x="491" y="140"/>
                    <a:pt x="491" y="140"/>
                    <a:pt x="491" y="140"/>
                  </a:cubicBezTo>
                  <a:lnTo>
                    <a:pt x="491" y="100"/>
                  </a:lnTo>
                  <a:close/>
                  <a:moveTo>
                    <a:pt x="251" y="59"/>
                  </a:moveTo>
                  <a:cubicBezTo>
                    <a:pt x="211" y="59"/>
                    <a:pt x="211" y="59"/>
                    <a:pt x="211" y="5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155" y="180"/>
                    <a:pt x="155" y="180"/>
                    <a:pt x="155" y="180"/>
                  </a:cubicBezTo>
                  <a:cubicBezTo>
                    <a:pt x="172" y="221"/>
                    <a:pt x="172" y="221"/>
                    <a:pt x="172" y="221"/>
                  </a:cubicBezTo>
                  <a:cubicBezTo>
                    <a:pt x="302" y="221"/>
                    <a:pt x="302" y="221"/>
                    <a:pt x="302" y="221"/>
                  </a:cubicBezTo>
                  <a:cubicBezTo>
                    <a:pt x="332" y="220"/>
                    <a:pt x="366" y="181"/>
                    <a:pt x="366" y="139"/>
                  </a:cubicBezTo>
                  <a:cubicBezTo>
                    <a:pt x="366" y="106"/>
                    <a:pt x="341" y="59"/>
                    <a:pt x="302" y="59"/>
                  </a:cubicBezTo>
                  <a:cubicBezTo>
                    <a:pt x="251" y="59"/>
                    <a:pt x="251" y="59"/>
                    <a:pt x="251" y="59"/>
                  </a:cubicBezTo>
                  <a:moveTo>
                    <a:pt x="540" y="177"/>
                  </a:moveTo>
                  <a:cubicBezTo>
                    <a:pt x="577" y="188"/>
                    <a:pt x="574" y="221"/>
                    <a:pt x="574" y="221"/>
                  </a:cubicBezTo>
                  <a:cubicBezTo>
                    <a:pt x="619" y="221"/>
                    <a:pt x="619" y="221"/>
                    <a:pt x="619" y="221"/>
                  </a:cubicBezTo>
                  <a:cubicBezTo>
                    <a:pt x="635" y="187"/>
                    <a:pt x="635" y="187"/>
                    <a:pt x="635" y="187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32" y="221"/>
                    <a:pt x="732" y="221"/>
                    <a:pt x="732" y="221"/>
                  </a:cubicBezTo>
                  <a:cubicBezTo>
                    <a:pt x="815" y="221"/>
                    <a:pt x="815" y="221"/>
                    <a:pt x="815" y="221"/>
                  </a:cubicBezTo>
                  <a:cubicBezTo>
                    <a:pt x="815" y="99"/>
                    <a:pt x="815" y="99"/>
                    <a:pt x="815" y="99"/>
                  </a:cubicBezTo>
                  <a:cubicBezTo>
                    <a:pt x="857" y="99"/>
                    <a:pt x="857" y="99"/>
                    <a:pt x="857" y="99"/>
                  </a:cubicBezTo>
                  <a:cubicBezTo>
                    <a:pt x="872" y="99"/>
                    <a:pt x="887" y="113"/>
                    <a:pt x="884" y="142"/>
                  </a:cubicBezTo>
                  <a:cubicBezTo>
                    <a:pt x="884" y="222"/>
                    <a:pt x="884" y="222"/>
                    <a:pt x="884" y="222"/>
                  </a:cubicBezTo>
                  <a:cubicBezTo>
                    <a:pt x="927" y="222"/>
                    <a:pt x="927" y="222"/>
                    <a:pt x="927" y="222"/>
                  </a:cubicBezTo>
                  <a:cubicBezTo>
                    <a:pt x="927" y="135"/>
                    <a:pt x="927" y="135"/>
                    <a:pt x="927" y="135"/>
                  </a:cubicBezTo>
                  <a:cubicBezTo>
                    <a:pt x="927" y="84"/>
                    <a:pt x="899" y="57"/>
                    <a:pt x="863" y="57"/>
                  </a:cubicBezTo>
                  <a:cubicBezTo>
                    <a:pt x="771" y="57"/>
                    <a:pt x="771" y="57"/>
                    <a:pt x="771" y="57"/>
                  </a:cubicBezTo>
                  <a:cubicBezTo>
                    <a:pt x="771" y="199"/>
                    <a:pt x="771" y="199"/>
                    <a:pt x="771" y="199"/>
                  </a:cubicBezTo>
                  <a:cubicBezTo>
                    <a:pt x="707" y="58"/>
                    <a:pt x="707" y="58"/>
                    <a:pt x="707" y="58"/>
                  </a:cubicBezTo>
                  <a:cubicBezTo>
                    <a:pt x="677" y="58"/>
                    <a:pt x="677" y="58"/>
                    <a:pt x="677" y="58"/>
                  </a:cubicBezTo>
                  <a:cubicBezTo>
                    <a:pt x="616" y="193"/>
                    <a:pt x="616" y="193"/>
                    <a:pt x="616" y="193"/>
                  </a:cubicBezTo>
                  <a:cubicBezTo>
                    <a:pt x="616" y="175"/>
                    <a:pt x="592" y="162"/>
                    <a:pt x="592" y="162"/>
                  </a:cubicBezTo>
                  <a:cubicBezTo>
                    <a:pt x="613" y="163"/>
                    <a:pt x="637" y="65"/>
                    <a:pt x="564" y="58"/>
                  </a:cubicBezTo>
                  <a:cubicBezTo>
                    <a:pt x="447" y="58"/>
                    <a:pt x="447" y="58"/>
                    <a:pt x="447" y="58"/>
                  </a:cubicBezTo>
                  <a:cubicBezTo>
                    <a:pt x="447" y="175"/>
                    <a:pt x="447" y="175"/>
                    <a:pt x="447" y="175"/>
                  </a:cubicBezTo>
                  <a:cubicBezTo>
                    <a:pt x="435" y="175"/>
                    <a:pt x="435" y="175"/>
                    <a:pt x="435" y="175"/>
                  </a:cubicBezTo>
                  <a:cubicBezTo>
                    <a:pt x="427" y="174"/>
                    <a:pt x="418" y="158"/>
                    <a:pt x="418" y="148"/>
                  </a:cubicBezTo>
                  <a:cubicBezTo>
                    <a:pt x="418" y="41"/>
                    <a:pt x="418" y="41"/>
                    <a:pt x="418" y="41"/>
                  </a:cubicBezTo>
                  <a:cubicBezTo>
                    <a:pt x="858" y="41"/>
                    <a:pt x="858" y="41"/>
                    <a:pt x="858" y="41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4" y="157"/>
                    <a:pt x="374" y="157"/>
                    <a:pt x="374" y="157"/>
                  </a:cubicBezTo>
                  <a:cubicBezTo>
                    <a:pt x="374" y="189"/>
                    <a:pt x="410" y="220"/>
                    <a:pt x="445" y="221"/>
                  </a:cubicBezTo>
                  <a:cubicBezTo>
                    <a:pt x="491" y="221"/>
                    <a:pt x="491" y="221"/>
                    <a:pt x="491" y="221"/>
                  </a:cubicBezTo>
                  <a:cubicBezTo>
                    <a:pt x="491" y="177"/>
                    <a:pt x="491" y="177"/>
                    <a:pt x="491" y="177"/>
                  </a:cubicBezTo>
                  <a:lnTo>
                    <a:pt x="54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893888" y="890588"/>
              <a:ext cx="184150" cy="207963"/>
            </a:xfrm>
            <a:custGeom>
              <a:avLst/>
              <a:gdLst>
                <a:gd name="T0" fmla="*/ 31 w 49"/>
                <a:gd name="T1" fmla="*/ 0 h 55"/>
                <a:gd name="T2" fmla="*/ 49 w 49"/>
                <a:gd name="T3" fmla="*/ 12 h 55"/>
                <a:gd name="T4" fmla="*/ 34 w 49"/>
                <a:gd name="T5" fmla="*/ 25 h 55"/>
                <a:gd name="T6" fmla="*/ 34 w 49"/>
                <a:gd name="T7" fmla="*/ 25 h 55"/>
                <a:gd name="T8" fmla="*/ 47 w 49"/>
                <a:gd name="T9" fmla="*/ 38 h 55"/>
                <a:gd name="T10" fmla="*/ 37 w 49"/>
                <a:gd name="T11" fmla="*/ 52 h 55"/>
                <a:gd name="T12" fmla="*/ 19 w 49"/>
                <a:gd name="T13" fmla="*/ 55 h 55"/>
                <a:gd name="T14" fmla="*/ 0 w 49"/>
                <a:gd name="T15" fmla="*/ 55 h 55"/>
                <a:gd name="T16" fmla="*/ 0 w 49"/>
                <a:gd name="T17" fmla="*/ 52 h 55"/>
                <a:gd name="T18" fmla="*/ 9 w 49"/>
                <a:gd name="T19" fmla="*/ 44 h 55"/>
                <a:gd name="T20" fmla="*/ 15 w 49"/>
                <a:gd name="T21" fmla="*/ 10 h 55"/>
                <a:gd name="T22" fmla="*/ 9 w 49"/>
                <a:gd name="T23" fmla="*/ 3 h 55"/>
                <a:gd name="T24" fmla="*/ 10 w 49"/>
                <a:gd name="T25" fmla="*/ 0 h 55"/>
                <a:gd name="T26" fmla="*/ 31 w 49"/>
                <a:gd name="T27" fmla="*/ 0 h 55"/>
                <a:gd name="T28" fmla="*/ 18 w 49"/>
                <a:gd name="T29" fmla="*/ 44 h 55"/>
                <a:gd name="T30" fmla="*/ 23 w 49"/>
                <a:gd name="T31" fmla="*/ 52 h 55"/>
                <a:gd name="T32" fmla="*/ 36 w 49"/>
                <a:gd name="T33" fmla="*/ 38 h 55"/>
                <a:gd name="T34" fmla="*/ 24 w 49"/>
                <a:gd name="T35" fmla="*/ 27 h 55"/>
                <a:gd name="T36" fmla="*/ 21 w 49"/>
                <a:gd name="T37" fmla="*/ 27 h 55"/>
                <a:gd name="T38" fmla="*/ 18 w 49"/>
                <a:gd name="T39" fmla="*/ 44 h 55"/>
                <a:gd name="T40" fmla="*/ 25 w 49"/>
                <a:gd name="T41" fmla="*/ 24 h 55"/>
                <a:gd name="T42" fmla="*/ 39 w 49"/>
                <a:gd name="T43" fmla="*/ 12 h 55"/>
                <a:gd name="T44" fmla="*/ 30 w 49"/>
                <a:gd name="T45" fmla="*/ 3 h 55"/>
                <a:gd name="T46" fmla="*/ 26 w 49"/>
                <a:gd name="T47" fmla="*/ 4 h 55"/>
                <a:gd name="T48" fmla="*/ 25 w 49"/>
                <a:gd name="T49" fmla="*/ 8 h 55"/>
                <a:gd name="T50" fmla="*/ 22 w 49"/>
                <a:gd name="T51" fmla="*/ 24 h 55"/>
                <a:gd name="T52" fmla="*/ 25 w 49"/>
                <a:gd name="T53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55">
                  <a:moveTo>
                    <a:pt x="31" y="0"/>
                  </a:moveTo>
                  <a:cubicBezTo>
                    <a:pt x="42" y="0"/>
                    <a:pt x="49" y="3"/>
                    <a:pt x="49" y="12"/>
                  </a:cubicBezTo>
                  <a:cubicBezTo>
                    <a:pt x="49" y="20"/>
                    <a:pt x="42" y="23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6"/>
                    <a:pt x="47" y="30"/>
                    <a:pt x="47" y="38"/>
                  </a:cubicBezTo>
                  <a:cubicBezTo>
                    <a:pt x="47" y="44"/>
                    <a:pt x="43" y="49"/>
                    <a:pt x="37" y="52"/>
                  </a:cubicBezTo>
                  <a:cubicBezTo>
                    <a:pt x="33" y="54"/>
                    <a:pt x="26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1" y="0"/>
                  </a:lnTo>
                  <a:close/>
                  <a:moveTo>
                    <a:pt x="18" y="44"/>
                  </a:moveTo>
                  <a:cubicBezTo>
                    <a:pt x="17" y="50"/>
                    <a:pt x="19" y="52"/>
                    <a:pt x="23" y="52"/>
                  </a:cubicBezTo>
                  <a:cubicBezTo>
                    <a:pt x="30" y="52"/>
                    <a:pt x="36" y="46"/>
                    <a:pt x="36" y="38"/>
                  </a:cubicBezTo>
                  <a:cubicBezTo>
                    <a:pt x="36" y="30"/>
                    <a:pt x="31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18" y="44"/>
                  </a:lnTo>
                  <a:close/>
                  <a:moveTo>
                    <a:pt x="25" y="24"/>
                  </a:moveTo>
                  <a:cubicBezTo>
                    <a:pt x="34" y="24"/>
                    <a:pt x="39" y="19"/>
                    <a:pt x="39" y="12"/>
                  </a:cubicBezTo>
                  <a:cubicBezTo>
                    <a:pt x="39" y="5"/>
                    <a:pt x="34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097088" y="890588"/>
              <a:ext cx="192088" cy="207963"/>
            </a:xfrm>
            <a:custGeom>
              <a:avLst/>
              <a:gdLst>
                <a:gd name="T0" fmla="*/ 51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9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1 w 51"/>
                <a:gd name="T45" fmla="*/ 55 h 55"/>
                <a:gd name="T46" fmla="*/ 25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1 w 51"/>
                <a:gd name="T53" fmla="*/ 3 h 55"/>
                <a:gd name="T54" fmla="*/ 27 w 51"/>
                <a:gd name="T55" fmla="*/ 4 h 55"/>
                <a:gd name="T56" fmla="*/ 26 w 51"/>
                <a:gd name="T57" fmla="*/ 8 h 55"/>
                <a:gd name="T58" fmla="*/ 22 w 51"/>
                <a:gd name="T59" fmla="*/ 28 h 55"/>
                <a:gd name="T60" fmla="*/ 25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7" y="53"/>
                    <a:pt x="34" y="47"/>
                  </a:cubicBezTo>
                  <a:cubicBezTo>
                    <a:pt x="32" y="44"/>
                    <a:pt x="30" y="39"/>
                    <a:pt x="29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1" y="55"/>
                  </a:lnTo>
                  <a:close/>
                  <a:moveTo>
                    <a:pt x="25" y="28"/>
                  </a:moveTo>
                  <a:cubicBezTo>
                    <a:pt x="28" y="28"/>
                    <a:pt x="31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1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308226" y="890588"/>
              <a:ext cx="127000" cy="207963"/>
            </a:xfrm>
            <a:custGeom>
              <a:avLst/>
              <a:gdLst>
                <a:gd name="T0" fmla="*/ 33 w 34"/>
                <a:gd name="T1" fmla="*/ 3 h 55"/>
                <a:gd name="T2" fmla="*/ 25 w 34"/>
                <a:gd name="T3" fmla="*/ 10 h 55"/>
                <a:gd name="T4" fmla="*/ 19 w 34"/>
                <a:gd name="T5" fmla="*/ 44 h 55"/>
                <a:gd name="T6" fmla="*/ 25 w 34"/>
                <a:gd name="T7" fmla="*/ 52 h 55"/>
                <a:gd name="T8" fmla="*/ 24 w 34"/>
                <a:gd name="T9" fmla="*/ 55 h 55"/>
                <a:gd name="T10" fmla="*/ 0 w 34"/>
                <a:gd name="T11" fmla="*/ 55 h 55"/>
                <a:gd name="T12" fmla="*/ 1 w 34"/>
                <a:gd name="T13" fmla="*/ 52 h 55"/>
                <a:gd name="T14" fmla="*/ 9 w 34"/>
                <a:gd name="T15" fmla="*/ 44 h 55"/>
                <a:gd name="T16" fmla="*/ 16 w 34"/>
                <a:gd name="T17" fmla="*/ 10 h 55"/>
                <a:gd name="T18" fmla="*/ 10 w 34"/>
                <a:gd name="T19" fmla="*/ 3 h 55"/>
                <a:gd name="T20" fmla="*/ 10 w 34"/>
                <a:gd name="T21" fmla="*/ 0 h 55"/>
                <a:gd name="T22" fmla="*/ 34 w 34"/>
                <a:gd name="T23" fmla="*/ 0 h 55"/>
                <a:gd name="T24" fmla="*/ 33 w 34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5">
                  <a:moveTo>
                    <a:pt x="33" y="3"/>
                  </a:moveTo>
                  <a:cubicBezTo>
                    <a:pt x="27" y="3"/>
                    <a:pt x="27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432051" y="890588"/>
              <a:ext cx="242888" cy="212725"/>
            </a:xfrm>
            <a:custGeom>
              <a:avLst/>
              <a:gdLst>
                <a:gd name="T0" fmla="*/ 65 w 65"/>
                <a:gd name="T1" fmla="*/ 3 h 56"/>
                <a:gd name="T2" fmla="*/ 57 w 65"/>
                <a:gd name="T3" fmla="*/ 8 h 56"/>
                <a:gd name="T4" fmla="*/ 54 w 65"/>
                <a:gd name="T5" fmla="*/ 22 h 56"/>
                <a:gd name="T6" fmla="*/ 48 w 65"/>
                <a:gd name="T7" fmla="*/ 56 h 56"/>
                <a:gd name="T8" fmla="*/ 44 w 65"/>
                <a:gd name="T9" fmla="*/ 56 h 56"/>
                <a:gd name="T10" fmla="*/ 20 w 65"/>
                <a:gd name="T11" fmla="*/ 12 h 56"/>
                <a:gd name="T12" fmla="*/ 19 w 65"/>
                <a:gd name="T13" fmla="*/ 12 h 56"/>
                <a:gd name="T14" fmla="*/ 15 w 65"/>
                <a:gd name="T15" fmla="*/ 33 h 56"/>
                <a:gd name="T16" fmla="*/ 13 w 65"/>
                <a:gd name="T17" fmla="*/ 47 h 56"/>
                <a:gd name="T18" fmla="*/ 21 w 65"/>
                <a:gd name="T19" fmla="*/ 52 h 56"/>
                <a:gd name="T20" fmla="*/ 20 w 65"/>
                <a:gd name="T21" fmla="*/ 55 h 56"/>
                <a:gd name="T22" fmla="*/ 0 w 65"/>
                <a:gd name="T23" fmla="*/ 55 h 56"/>
                <a:gd name="T24" fmla="*/ 1 w 65"/>
                <a:gd name="T25" fmla="*/ 52 h 56"/>
                <a:gd name="T26" fmla="*/ 8 w 65"/>
                <a:gd name="T27" fmla="*/ 47 h 56"/>
                <a:gd name="T28" fmla="*/ 12 w 65"/>
                <a:gd name="T29" fmla="*/ 33 h 56"/>
                <a:gd name="T30" fmla="*/ 15 w 65"/>
                <a:gd name="T31" fmla="*/ 14 h 56"/>
                <a:gd name="T32" fmla="*/ 15 w 65"/>
                <a:gd name="T33" fmla="*/ 5 h 56"/>
                <a:gd name="T34" fmla="*/ 8 w 65"/>
                <a:gd name="T35" fmla="*/ 3 h 56"/>
                <a:gd name="T36" fmla="*/ 9 w 65"/>
                <a:gd name="T37" fmla="*/ 0 h 56"/>
                <a:gd name="T38" fmla="*/ 23 w 65"/>
                <a:gd name="T39" fmla="*/ 0 h 56"/>
                <a:gd name="T40" fmla="*/ 47 w 65"/>
                <a:gd name="T41" fmla="*/ 40 h 56"/>
                <a:gd name="T42" fmla="*/ 47 w 65"/>
                <a:gd name="T43" fmla="*/ 40 h 56"/>
                <a:gd name="T44" fmla="*/ 50 w 65"/>
                <a:gd name="T45" fmla="*/ 22 h 56"/>
                <a:gd name="T46" fmla="*/ 52 w 65"/>
                <a:gd name="T47" fmla="*/ 8 h 56"/>
                <a:gd name="T48" fmla="*/ 45 w 65"/>
                <a:gd name="T49" fmla="*/ 3 h 56"/>
                <a:gd name="T50" fmla="*/ 46 w 65"/>
                <a:gd name="T51" fmla="*/ 0 h 56"/>
                <a:gd name="T52" fmla="*/ 65 w 65"/>
                <a:gd name="T53" fmla="*/ 0 h 56"/>
                <a:gd name="T54" fmla="*/ 65 w 65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56">
                  <a:moveTo>
                    <a:pt x="65" y="3"/>
                  </a:moveTo>
                  <a:cubicBezTo>
                    <a:pt x="60" y="3"/>
                    <a:pt x="59" y="4"/>
                    <a:pt x="57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40"/>
                    <a:pt x="13" y="44"/>
                    <a:pt x="13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2690813" y="887413"/>
              <a:ext cx="195263" cy="215900"/>
            </a:xfrm>
            <a:custGeom>
              <a:avLst/>
              <a:gdLst>
                <a:gd name="T0" fmla="*/ 47 w 52"/>
                <a:gd name="T1" fmla="*/ 16 h 57"/>
                <a:gd name="T2" fmla="*/ 34 w 52"/>
                <a:gd name="T3" fmla="*/ 3 h 57"/>
                <a:gd name="T4" fmla="*/ 11 w 52"/>
                <a:gd name="T5" fmla="*/ 33 h 57"/>
                <a:gd name="T6" fmla="*/ 27 w 52"/>
                <a:gd name="T7" fmla="*/ 54 h 57"/>
                <a:gd name="T8" fmla="*/ 35 w 52"/>
                <a:gd name="T9" fmla="*/ 48 h 57"/>
                <a:gd name="T10" fmla="*/ 36 w 52"/>
                <a:gd name="T11" fmla="*/ 40 h 57"/>
                <a:gd name="T12" fmla="*/ 28 w 52"/>
                <a:gd name="T13" fmla="*/ 33 h 57"/>
                <a:gd name="T14" fmla="*/ 29 w 52"/>
                <a:gd name="T15" fmla="*/ 30 h 57"/>
                <a:gd name="T16" fmla="*/ 52 w 52"/>
                <a:gd name="T17" fmla="*/ 30 h 57"/>
                <a:gd name="T18" fmla="*/ 52 w 52"/>
                <a:gd name="T19" fmla="*/ 33 h 57"/>
                <a:gd name="T20" fmla="*/ 45 w 52"/>
                <a:gd name="T21" fmla="*/ 40 h 57"/>
                <a:gd name="T22" fmla="*/ 44 w 52"/>
                <a:gd name="T23" fmla="*/ 47 h 57"/>
                <a:gd name="T24" fmla="*/ 44 w 52"/>
                <a:gd name="T25" fmla="*/ 54 h 57"/>
                <a:gd name="T26" fmla="*/ 26 w 52"/>
                <a:gd name="T27" fmla="*/ 57 h 57"/>
                <a:gd name="T28" fmla="*/ 0 w 52"/>
                <a:gd name="T29" fmla="*/ 33 h 57"/>
                <a:gd name="T30" fmla="*/ 36 w 52"/>
                <a:gd name="T31" fmla="*/ 0 h 57"/>
                <a:gd name="T32" fmla="*/ 51 w 52"/>
                <a:gd name="T33" fmla="*/ 2 h 57"/>
                <a:gd name="T34" fmla="*/ 50 w 52"/>
                <a:gd name="T35" fmla="*/ 16 h 57"/>
                <a:gd name="T36" fmla="*/ 47 w 52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7">
                  <a:moveTo>
                    <a:pt x="47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6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5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2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905126" y="890588"/>
              <a:ext cx="123825" cy="207963"/>
            </a:xfrm>
            <a:custGeom>
              <a:avLst/>
              <a:gdLst>
                <a:gd name="T0" fmla="*/ 33 w 33"/>
                <a:gd name="T1" fmla="*/ 3 h 55"/>
                <a:gd name="T2" fmla="*/ 24 w 33"/>
                <a:gd name="T3" fmla="*/ 10 h 55"/>
                <a:gd name="T4" fmla="*/ 18 w 33"/>
                <a:gd name="T5" fmla="*/ 44 h 55"/>
                <a:gd name="T6" fmla="*/ 24 w 33"/>
                <a:gd name="T7" fmla="*/ 52 h 55"/>
                <a:gd name="T8" fmla="*/ 23 w 33"/>
                <a:gd name="T9" fmla="*/ 55 h 55"/>
                <a:gd name="T10" fmla="*/ 0 w 33"/>
                <a:gd name="T11" fmla="*/ 55 h 55"/>
                <a:gd name="T12" fmla="*/ 0 w 33"/>
                <a:gd name="T13" fmla="*/ 52 h 55"/>
                <a:gd name="T14" fmla="*/ 8 w 33"/>
                <a:gd name="T15" fmla="*/ 44 h 55"/>
                <a:gd name="T16" fmla="*/ 15 w 33"/>
                <a:gd name="T17" fmla="*/ 10 h 55"/>
                <a:gd name="T18" fmla="*/ 9 w 33"/>
                <a:gd name="T19" fmla="*/ 3 h 55"/>
                <a:gd name="T20" fmla="*/ 9 w 33"/>
                <a:gd name="T21" fmla="*/ 0 h 55"/>
                <a:gd name="T22" fmla="*/ 33 w 33"/>
                <a:gd name="T23" fmla="*/ 0 h 55"/>
                <a:gd name="T24" fmla="*/ 33 w 33"/>
                <a:gd name="T25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5">
                  <a:moveTo>
                    <a:pt x="33" y="3"/>
                  </a:moveTo>
                  <a:cubicBezTo>
                    <a:pt x="26" y="3"/>
                    <a:pt x="26" y="4"/>
                    <a:pt x="24" y="1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6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3025776" y="890588"/>
              <a:ext cx="247650" cy="212725"/>
            </a:xfrm>
            <a:custGeom>
              <a:avLst/>
              <a:gdLst>
                <a:gd name="T0" fmla="*/ 65 w 66"/>
                <a:gd name="T1" fmla="*/ 3 h 56"/>
                <a:gd name="T2" fmla="*/ 58 w 66"/>
                <a:gd name="T3" fmla="*/ 8 h 56"/>
                <a:gd name="T4" fmla="*/ 54 w 66"/>
                <a:gd name="T5" fmla="*/ 22 h 56"/>
                <a:gd name="T6" fmla="*/ 48 w 66"/>
                <a:gd name="T7" fmla="*/ 56 h 56"/>
                <a:gd name="T8" fmla="*/ 44 w 66"/>
                <a:gd name="T9" fmla="*/ 56 h 56"/>
                <a:gd name="T10" fmla="*/ 20 w 66"/>
                <a:gd name="T11" fmla="*/ 12 h 56"/>
                <a:gd name="T12" fmla="*/ 20 w 66"/>
                <a:gd name="T13" fmla="*/ 12 h 56"/>
                <a:gd name="T14" fmla="*/ 16 w 66"/>
                <a:gd name="T15" fmla="*/ 33 h 56"/>
                <a:gd name="T16" fmla="*/ 14 w 66"/>
                <a:gd name="T17" fmla="*/ 47 h 56"/>
                <a:gd name="T18" fmla="*/ 21 w 66"/>
                <a:gd name="T19" fmla="*/ 52 h 56"/>
                <a:gd name="T20" fmla="*/ 20 w 66"/>
                <a:gd name="T21" fmla="*/ 55 h 56"/>
                <a:gd name="T22" fmla="*/ 0 w 66"/>
                <a:gd name="T23" fmla="*/ 55 h 56"/>
                <a:gd name="T24" fmla="*/ 1 w 66"/>
                <a:gd name="T25" fmla="*/ 52 h 56"/>
                <a:gd name="T26" fmla="*/ 8 w 66"/>
                <a:gd name="T27" fmla="*/ 47 h 56"/>
                <a:gd name="T28" fmla="*/ 12 w 66"/>
                <a:gd name="T29" fmla="*/ 33 h 56"/>
                <a:gd name="T30" fmla="*/ 16 w 66"/>
                <a:gd name="T31" fmla="*/ 14 h 56"/>
                <a:gd name="T32" fmla="*/ 15 w 66"/>
                <a:gd name="T33" fmla="*/ 5 h 56"/>
                <a:gd name="T34" fmla="*/ 9 w 66"/>
                <a:gd name="T35" fmla="*/ 3 h 56"/>
                <a:gd name="T36" fmla="*/ 9 w 66"/>
                <a:gd name="T37" fmla="*/ 0 h 56"/>
                <a:gd name="T38" fmla="*/ 23 w 66"/>
                <a:gd name="T39" fmla="*/ 0 h 56"/>
                <a:gd name="T40" fmla="*/ 47 w 66"/>
                <a:gd name="T41" fmla="*/ 40 h 56"/>
                <a:gd name="T42" fmla="*/ 47 w 66"/>
                <a:gd name="T43" fmla="*/ 40 h 56"/>
                <a:gd name="T44" fmla="*/ 50 w 66"/>
                <a:gd name="T45" fmla="*/ 22 h 56"/>
                <a:gd name="T46" fmla="*/ 52 w 66"/>
                <a:gd name="T47" fmla="*/ 8 h 56"/>
                <a:gd name="T48" fmla="*/ 45 w 66"/>
                <a:gd name="T49" fmla="*/ 3 h 56"/>
                <a:gd name="T50" fmla="*/ 46 w 66"/>
                <a:gd name="T51" fmla="*/ 0 h 56"/>
                <a:gd name="T52" fmla="*/ 66 w 66"/>
                <a:gd name="T53" fmla="*/ 0 h 56"/>
                <a:gd name="T54" fmla="*/ 65 w 66"/>
                <a:gd name="T55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56">
                  <a:moveTo>
                    <a:pt x="65" y="3"/>
                  </a:moveTo>
                  <a:cubicBezTo>
                    <a:pt x="60" y="3"/>
                    <a:pt x="59" y="4"/>
                    <a:pt x="58" y="8"/>
                  </a:cubicBezTo>
                  <a:cubicBezTo>
                    <a:pt x="57" y="10"/>
                    <a:pt x="56" y="14"/>
                    <a:pt x="54" y="2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0"/>
                    <a:pt x="14" y="44"/>
                    <a:pt x="14" y="47"/>
                  </a:cubicBezTo>
                  <a:cubicBezTo>
                    <a:pt x="13" y="51"/>
                    <a:pt x="15" y="52"/>
                    <a:pt x="21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5" y="52"/>
                    <a:pt x="7" y="51"/>
                    <a:pt x="8" y="47"/>
                  </a:cubicBezTo>
                  <a:cubicBezTo>
                    <a:pt x="9" y="44"/>
                    <a:pt x="10" y="41"/>
                    <a:pt x="12" y="3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9"/>
                    <a:pt x="16" y="7"/>
                    <a:pt x="15" y="5"/>
                  </a:cubicBezTo>
                  <a:cubicBezTo>
                    <a:pt x="14" y="3"/>
                    <a:pt x="12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0"/>
                    <a:pt x="52" y="8"/>
                  </a:cubicBezTo>
                  <a:cubicBezTo>
                    <a:pt x="53" y="4"/>
                    <a:pt x="51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84538" y="887413"/>
              <a:ext cx="198438" cy="215900"/>
            </a:xfrm>
            <a:custGeom>
              <a:avLst/>
              <a:gdLst>
                <a:gd name="T0" fmla="*/ 48 w 53"/>
                <a:gd name="T1" fmla="*/ 16 h 57"/>
                <a:gd name="T2" fmla="*/ 34 w 53"/>
                <a:gd name="T3" fmla="*/ 3 h 57"/>
                <a:gd name="T4" fmla="*/ 11 w 53"/>
                <a:gd name="T5" fmla="*/ 33 h 57"/>
                <a:gd name="T6" fmla="*/ 27 w 53"/>
                <a:gd name="T7" fmla="*/ 54 h 57"/>
                <a:gd name="T8" fmla="*/ 35 w 53"/>
                <a:gd name="T9" fmla="*/ 48 h 57"/>
                <a:gd name="T10" fmla="*/ 36 w 53"/>
                <a:gd name="T11" fmla="*/ 40 h 57"/>
                <a:gd name="T12" fmla="*/ 28 w 53"/>
                <a:gd name="T13" fmla="*/ 33 h 57"/>
                <a:gd name="T14" fmla="*/ 29 w 53"/>
                <a:gd name="T15" fmla="*/ 30 h 57"/>
                <a:gd name="T16" fmla="*/ 53 w 53"/>
                <a:gd name="T17" fmla="*/ 30 h 57"/>
                <a:gd name="T18" fmla="*/ 52 w 53"/>
                <a:gd name="T19" fmla="*/ 33 h 57"/>
                <a:gd name="T20" fmla="*/ 46 w 53"/>
                <a:gd name="T21" fmla="*/ 40 h 57"/>
                <a:gd name="T22" fmla="*/ 44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6 w 53"/>
                <a:gd name="T31" fmla="*/ 0 h 57"/>
                <a:gd name="T32" fmla="*/ 51 w 53"/>
                <a:gd name="T33" fmla="*/ 2 h 57"/>
                <a:gd name="T34" fmla="*/ 50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7" y="6"/>
                    <a:pt x="41" y="3"/>
                    <a:pt x="34" y="3"/>
                  </a:cubicBezTo>
                  <a:cubicBezTo>
                    <a:pt x="21" y="3"/>
                    <a:pt x="11" y="16"/>
                    <a:pt x="11" y="33"/>
                  </a:cubicBezTo>
                  <a:cubicBezTo>
                    <a:pt x="11" y="45"/>
                    <a:pt x="17" y="54"/>
                    <a:pt x="27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34"/>
                    <a:pt x="37" y="34"/>
                    <a:pt x="28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7" y="34"/>
                    <a:pt x="47" y="34"/>
                    <a:pt x="46" y="40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3"/>
                    <a:pt x="15" y="0"/>
                    <a:pt x="36" y="0"/>
                  </a:cubicBezTo>
                  <a:cubicBezTo>
                    <a:pt x="43" y="0"/>
                    <a:pt x="49" y="1"/>
                    <a:pt x="51" y="2"/>
                  </a:cubicBezTo>
                  <a:cubicBezTo>
                    <a:pt x="51" y="5"/>
                    <a:pt x="51" y="10"/>
                    <a:pt x="50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3606801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8" y="3"/>
                    <a:pt x="47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1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1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87776" y="890588"/>
              <a:ext cx="255588" cy="207963"/>
            </a:xfrm>
            <a:custGeom>
              <a:avLst/>
              <a:gdLst>
                <a:gd name="T0" fmla="*/ 67 w 68"/>
                <a:gd name="T1" fmla="*/ 3 h 55"/>
                <a:gd name="T2" fmla="*/ 59 w 68"/>
                <a:gd name="T3" fmla="*/ 10 h 55"/>
                <a:gd name="T4" fmla="*/ 52 w 68"/>
                <a:gd name="T5" fmla="*/ 44 h 55"/>
                <a:gd name="T6" fmla="*/ 58 w 68"/>
                <a:gd name="T7" fmla="*/ 52 h 55"/>
                <a:gd name="T8" fmla="*/ 58 w 68"/>
                <a:gd name="T9" fmla="*/ 55 h 55"/>
                <a:gd name="T10" fmla="*/ 34 w 68"/>
                <a:gd name="T11" fmla="*/ 55 h 55"/>
                <a:gd name="T12" fmla="*/ 34 w 68"/>
                <a:gd name="T13" fmla="*/ 52 h 55"/>
                <a:gd name="T14" fmla="*/ 43 w 68"/>
                <a:gd name="T15" fmla="*/ 44 h 55"/>
                <a:gd name="T16" fmla="*/ 46 w 68"/>
                <a:gd name="T17" fmla="*/ 28 h 55"/>
                <a:gd name="T18" fmla="*/ 22 w 68"/>
                <a:gd name="T19" fmla="*/ 28 h 55"/>
                <a:gd name="T20" fmla="*/ 19 w 68"/>
                <a:gd name="T21" fmla="*/ 44 h 55"/>
                <a:gd name="T22" fmla="*/ 25 w 68"/>
                <a:gd name="T23" fmla="*/ 52 h 55"/>
                <a:gd name="T24" fmla="*/ 24 w 68"/>
                <a:gd name="T25" fmla="*/ 55 h 55"/>
                <a:gd name="T26" fmla="*/ 0 w 68"/>
                <a:gd name="T27" fmla="*/ 55 h 55"/>
                <a:gd name="T28" fmla="*/ 1 w 68"/>
                <a:gd name="T29" fmla="*/ 52 h 55"/>
                <a:gd name="T30" fmla="*/ 9 w 68"/>
                <a:gd name="T31" fmla="*/ 44 h 55"/>
                <a:gd name="T32" fmla="*/ 16 w 68"/>
                <a:gd name="T33" fmla="*/ 10 h 55"/>
                <a:gd name="T34" fmla="*/ 9 w 68"/>
                <a:gd name="T35" fmla="*/ 3 h 55"/>
                <a:gd name="T36" fmla="*/ 10 w 68"/>
                <a:gd name="T37" fmla="*/ 0 h 55"/>
                <a:gd name="T38" fmla="*/ 34 w 68"/>
                <a:gd name="T39" fmla="*/ 0 h 55"/>
                <a:gd name="T40" fmla="*/ 33 w 68"/>
                <a:gd name="T41" fmla="*/ 3 h 55"/>
                <a:gd name="T42" fmla="*/ 25 w 68"/>
                <a:gd name="T43" fmla="*/ 10 h 55"/>
                <a:gd name="T44" fmla="*/ 23 w 68"/>
                <a:gd name="T45" fmla="*/ 24 h 55"/>
                <a:gd name="T46" fmla="*/ 47 w 68"/>
                <a:gd name="T47" fmla="*/ 24 h 55"/>
                <a:gd name="T48" fmla="*/ 49 w 68"/>
                <a:gd name="T49" fmla="*/ 10 h 55"/>
                <a:gd name="T50" fmla="*/ 44 w 68"/>
                <a:gd name="T51" fmla="*/ 3 h 55"/>
                <a:gd name="T52" fmla="*/ 44 w 68"/>
                <a:gd name="T53" fmla="*/ 0 h 55"/>
                <a:gd name="T54" fmla="*/ 68 w 68"/>
                <a:gd name="T55" fmla="*/ 0 h 55"/>
                <a:gd name="T56" fmla="*/ 67 w 68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55">
                  <a:moveTo>
                    <a:pt x="67" y="3"/>
                  </a:moveTo>
                  <a:cubicBezTo>
                    <a:pt x="61" y="3"/>
                    <a:pt x="60" y="4"/>
                    <a:pt x="59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51"/>
                    <a:pt x="52" y="52"/>
                    <a:pt x="58" y="5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1" y="52"/>
                    <a:pt x="42" y="51"/>
                    <a:pt x="43" y="44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5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1" y="4"/>
                    <a:pt x="50" y="3"/>
                    <a:pt x="44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04018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8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19 w 49"/>
                <a:gd name="T33" fmla="*/ 50 h 55"/>
                <a:gd name="T34" fmla="*/ 27 w 49"/>
                <a:gd name="T35" fmla="*/ 51 h 55"/>
                <a:gd name="T36" fmla="*/ 37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8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3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348163" y="890588"/>
              <a:ext cx="288925" cy="212725"/>
            </a:xfrm>
            <a:custGeom>
              <a:avLst/>
              <a:gdLst>
                <a:gd name="T0" fmla="*/ 76 w 77"/>
                <a:gd name="T1" fmla="*/ 3 h 56"/>
                <a:gd name="T2" fmla="*/ 67 w 77"/>
                <a:gd name="T3" fmla="*/ 11 h 56"/>
                <a:gd name="T4" fmla="*/ 46 w 77"/>
                <a:gd name="T5" fmla="*/ 56 h 56"/>
                <a:gd name="T6" fmla="*/ 42 w 77"/>
                <a:gd name="T7" fmla="*/ 56 h 56"/>
                <a:gd name="T8" fmla="*/ 35 w 77"/>
                <a:gd name="T9" fmla="*/ 16 h 56"/>
                <a:gd name="T10" fmla="*/ 35 w 77"/>
                <a:gd name="T11" fmla="*/ 16 h 56"/>
                <a:gd name="T12" fmla="*/ 16 w 77"/>
                <a:gd name="T13" fmla="*/ 56 h 56"/>
                <a:gd name="T14" fmla="*/ 13 w 77"/>
                <a:gd name="T15" fmla="*/ 56 h 56"/>
                <a:gd name="T16" fmla="*/ 7 w 77"/>
                <a:gd name="T17" fmla="*/ 11 h 56"/>
                <a:gd name="T18" fmla="*/ 0 w 77"/>
                <a:gd name="T19" fmla="*/ 3 h 56"/>
                <a:gd name="T20" fmla="*/ 1 w 77"/>
                <a:gd name="T21" fmla="*/ 0 h 56"/>
                <a:gd name="T22" fmla="*/ 22 w 77"/>
                <a:gd name="T23" fmla="*/ 0 h 56"/>
                <a:gd name="T24" fmla="*/ 22 w 77"/>
                <a:gd name="T25" fmla="*/ 3 h 56"/>
                <a:gd name="T26" fmla="*/ 20 w 77"/>
                <a:gd name="T27" fmla="*/ 3 h 56"/>
                <a:gd name="T28" fmla="*/ 17 w 77"/>
                <a:gd name="T29" fmla="*/ 9 h 56"/>
                <a:gd name="T30" fmla="*/ 20 w 77"/>
                <a:gd name="T31" fmla="*/ 40 h 56"/>
                <a:gd name="T32" fmla="*/ 20 w 77"/>
                <a:gd name="T33" fmla="*/ 40 h 56"/>
                <a:gd name="T34" fmla="*/ 39 w 77"/>
                <a:gd name="T35" fmla="*/ 1 h 56"/>
                <a:gd name="T36" fmla="*/ 42 w 77"/>
                <a:gd name="T37" fmla="*/ 1 h 56"/>
                <a:gd name="T38" fmla="*/ 49 w 77"/>
                <a:gd name="T39" fmla="*/ 41 h 56"/>
                <a:gd name="T40" fmla="*/ 49 w 77"/>
                <a:gd name="T41" fmla="*/ 41 h 56"/>
                <a:gd name="T42" fmla="*/ 63 w 77"/>
                <a:gd name="T43" fmla="*/ 10 h 56"/>
                <a:gd name="T44" fmla="*/ 60 w 77"/>
                <a:gd name="T45" fmla="*/ 3 h 56"/>
                <a:gd name="T46" fmla="*/ 58 w 77"/>
                <a:gd name="T47" fmla="*/ 3 h 56"/>
                <a:gd name="T48" fmla="*/ 59 w 77"/>
                <a:gd name="T49" fmla="*/ 0 h 56"/>
                <a:gd name="T50" fmla="*/ 77 w 77"/>
                <a:gd name="T51" fmla="*/ 0 h 56"/>
                <a:gd name="T52" fmla="*/ 76 w 77"/>
                <a:gd name="T53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56">
                  <a:moveTo>
                    <a:pt x="76" y="3"/>
                  </a:moveTo>
                  <a:cubicBezTo>
                    <a:pt x="71" y="3"/>
                    <a:pt x="71" y="4"/>
                    <a:pt x="67" y="11"/>
                  </a:cubicBezTo>
                  <a:cubicBezTo>
                    <a:pt x="63" y="19"/>
                    <a:pt x="56" y="32"/>
                    <a:pt x="46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4"/>
                    <a:pt x="6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7" y="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4" y="30"/>
                    <a:pt x="60" y="17"/>
                    <a:pt x="63" y="10"/>
                  </a:cubicBezTo>
                  <a:cubicBezTo>
                    <a:pt x="65" y="4"/>
                    <a:pt x="65" y="3"/>
                    <a:pt x="60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45026" y="887413"/>
              <a:ext cx="206375" cy="215900"/>
            </a:xfrm>
            <a:custGeom>
              <a:avLst/>
              <a:gdLst>
                <a:gd name="T0" fmla="*/ 55 w 55"/>
                <a:gd name="T1" fmla="*/ 24 h 57"/>
                <a:gd name="T2" fmla="*/ 24 w 55"/>
                <a:gd name="T3" fmla="*/ 57 h 57"/>
                <a:gd name="T4" fmla="*/ 0 w 55"/>
                <a:gd name="T5" fmla="*/ 33 h 57"/>
                <a:gd name="T6" fmla="*/ 32 w 55"/>
                <a:gd name="T7" fmla="*/ 0 h 57"/>
                <a:gd name="T8" fmla="*/ 55 w 55"/>
                <a:gd name="T9" fmla="*/ 24 h 57"/>
                <a:gd name="T10" fmla="*/ 11 w 55"/>
                <a:gd name="T11" fmla="*/ 35 h 57"/>
                <a:gd name="T12" fmla="*/ 24 w 55"/>
                <a:gd name="T13" fmla="*/ 54 h 57"/>
                <a:gd name="T14" fmla="*/ 44 w 55"/>
                <a:gd name="T15" fmla="*/ 22 h 57"/>
                <a:gd name="T16" fmla="*/ 31 w 55"/>
                <a:gd name="T17" fmla="*/ 3 h 57"/>
                <a:gd name="T18" fmla="*/ 11 w 55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7">
                  <a:moveTo>
                    <a:pt x="55" y="24"/>
                  </a:moveTo>
                  <a:cubicBezTo>
                    <a:pt x="55" y="42"/>
                    <a:pt x="42" y="57"/>
                    <a:pt x="24" y="57"/>
                  </a:cubicBezTo>
                  <a:cubicBezTo>
                    <a:pt x="10" y="57"/>
                    <a:pt x="0" y="48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6" y="0"/>
                    <a:pt x="55" y="10"/>
                    <a:pt x="55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5" y="54"/>
                    <a:pt x="24" y="54"/>
                  </a:cubicBezTo>
                  <a:cubicBezTo>
                    <a:pt x="36" y="54"/>
                    <a:pt x="44" y="36"/>
                    <a:pt x="44" y="22"/>
                  </a:cubicBezTo>
                  <a:cubicBezTo>
                    <a:pt x="44" y="11"/>
                    <a:pt x="40" y="3"/>
                    <a:pt x="31" y="3"/>
                  </a:cubicBezTo>
                  <a:cubicBezTo>
                    <a:pt x="20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4862513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4 w 51"/>
                <a:gd name="T5" fmla="*/ 47 h 55"/>
                <a:gd name="T6" fmla="*/ 28 w 51"/>
                <a:gd name="T7" fmla="*/ 35 h 55"/>
                <a:gd name="T8" fmla="*/ 24 w 51"/>
                <a:gd name="T9" fmla="*/ 31 h 55"/>
                <a:gd name="T10" fmla="*/ 21 w 51"/>
                <a:gd name="T11" fmla="*/ 31 h 55"/>
                <a:gd name="T12" fmla="*/ 19 w 51"/>
                <a:gd name="T13" fmla="*/ 44 h 55"/>
                <a:gd name="T14" fmla="*/ 24 w 51"/>
                <a:gd name="T15" fmla="*/ 52 h 55"/>
                <a:gd name="T16" fmla="*/ 24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6 w 51"/>
                <a:gd name="T25" fmla="*/ 10 h 55"/>
                <a:gd name="T26" fmla="*/ 10 w 51"/>
                <a:gd name="T27" fmla="*/ 3 h 55"/>
                <a:gd name="T28" fmla="*/ 11 w 51"/>
                <a:gd name="T29" fmla="*/ 0 h 55"/>
                <a:gd name="T30" fmla="*/ 31 w 51"/>
                <a:gd name="T31" fmla="*/ 0 h 55"/>
                <a:gd name="T32" fmla="*/ 44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1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3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7 w 51"/>
                <a:gd name="T55" fmla="*/ 4 h 55"/>
                <a:gd name="T56" fmla="*/ 25 w 51"/>
                <a:gd name="T57" fmla="*/ 8 h 55"/>
                <a:gd name="T58" fmla="*/ 22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4" y="47"/>
                  </a:cubicBezTo>
                  <a:cubicBezTo>
                    <a:pt x="32" y="44"/>
                    <a:pt x="30" y="39"/>
                    <a:pt x="28" y="35"/>
                  </a:cubicBezTo>
                  <a:cubicBezTo>
                    <a:pt x="27" y="32"/>
                    <a:pt x="26" y="31"/>
                    <a:pt x="24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7" y="51"/>
                    <a:pt x="18" y="52"/>
                    <a:pt x="24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3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3"/>
                  </a:cubicBezTo>
                  <a:cubicBezTo>
                    <a:pt x="47" y="5"/>
                    <a:pt x="49" y="8"/>
                    <a:pt x="49" y="13"/>
                  </a:cubicBezTo>
                  <a:cubicBezTo>
                    <a:pt x="49" y="21"/>
                    <a:pt x="43" y="27"/>
                    <a:pt x="36" y="29"/>
                  </a:cubicBezTo>
                  <a:cubicBezTo>
                    <a:pt x="37" y="31"/>
                    <a:pt x="39" y="36"/>
                    <a:pt x="41" y="40"/>
                  </a:cubicBezTo>
                  <a:cubicBezTo>
                    <a:pt x="43" y="44"/>
                    <a:pt x="45" y="47"/>
                    <a:pt x="46" y="49"/>
                  </a:cubicBezTo>
                  <a:cubicBezTo>
                    <a:pt x="48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8" y="28"/>
                    <a:pt x="30" y="27"/>
                    <a:pt x="33" y="26"/>
                  </a:cubicBezTo>
                  <a:cubicBezTo>
                    <a:pt x="37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9" y="3"/>
                    <a:pt x="28" y="3"/>
                    <a:pt x="27" y="4"/>
                  </a:cubicBezTo>
                  <a:cubicBezTo>
                    <a:pt x="26" y="4"/>
                    <a:pt x="26" y="6"/>
                    <a:pt x="25" y="8"/>
                  </a:cubicBezTo>
                  <a:cubicBezTo>
                    <a:pt x="22" y="28"/>
                    <a:pt x="22" y="28"/>
                    <a:pt x="22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072063" y="890588"/>
              <a:ext cx="166688" cy="207963"/>
            </a:xfrm>
            <a:custGeom>
              <a:avLst/>
              <a:gdLst>
                <a:gd name="T0" fmla="*/ 44 w 44"/>
                <a:gd name="T1" fmla="*/ 41 h 55"/>
                <a:gd name="T2" fmla="*/ 39 w 44"/>
                <a:gd name="T3" fmla="*/ 55 h 55"/>
                <a:gd name="T4" fmla="*/ 0 w 44"/>
                <a:gd name="T5" fmla="*/ 55 h 55"/>
                <a:gd name="T6" fmla="*/ 0 w 44"/>
                <a:gd name="T7" fmla="*/ 52 h 55"/>
                <a:gd name="T8" fmla="*/ 9 w 44"/>
                <a:gd name="T9" fmla="*/ 44 h 55"/>
                <a:gd name="T10" fmla="*/ 16 w 44"/>
                <a:gd name="T11" fmla="*/ 10 h 55"/>
                <a:gd name="T12" fmla="*/ 10 w 44"/>
                <a:gd name="T13" fmla="*/ 3 h 55"/>
                <a:gd name="T14" fmla="*/ 10 w 44"/>
                <a:gd name="T15" fmla="*/ 0 h 55"/>
                <a:gd name="T16" fmla="*/ 34 w 44"/>
                <a:gd name="T17" fmla="*/ 0 h 55"/>
                <a:gd name="T18" fmla="*/ 33 w 44"/>
                <a:gd name="T19" fmla="*/ 3 h 55"/>
                <a:gd name="T20" fmla="*/ 25 w 44"/>
                <a:gd name="T21" fmla="*/ 10 h 55"/>
                <a:gd name="T22" fmla="*/ 19 w 44"/>
                <a:gd name="T23" fmla="*/ 44 h 55"/>
                <a:gd name="T24" fmla="*/ 19 w 44"/>
                <a:gd name="T25" fmla="*/ 50 h 55"/>
                <a:gd name="T26" fmla="*/ 26 w 44"/>
                <a:gd name="T27" fmla="*/ 51 h 55"/>
                <a:gd name="T28" fmla="*/ 35 w 44"/>
                <a:gd name="T29" fmla="*/ 49 h 55"/>
                <a:gd name="T30" fmla="*/ 41 w 44"/>
                <a:gd name="T31" fmla="*/ 40 h 55"/>
                <a:gd name="T32" fmla="*/ 44 w 44"/>
                <a:gd name="T33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55">
                  <a:moveTo>
                    <a:pt x="44" y="41"/>
                  </a:moveTo>
                  <a:cubicBezTo>
                    <a:pt x="43" y="44"/>
                    <a:pt x="40" y="52"/>
                    <a:pt x="3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7" y="3"/>
                    <a:pt x="26" y="4"/>
                    <a:pt x="25" y="1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2" y="51"/>
                    <a:pt x="26" y="51"/>
                  </a:cubicBezTo>
                  <a:cubicBezTo>
                    <a:pt x="30" y="51"/>
                    <a:pt x="33" y="51"/>
                    <a:pt x="35" y="49"/>
                  </a:cubicBezTo>
                  <a:cubicBezTo>
                    <a:pt x="37" y="47"/>
                    <a:pt x="39" y="44"/>
                    <a:pt x="41" y="4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256213" y="890588"/>
              <a:ext cx="225425" cy="207963"/>
            </a:xfrm>
            <a:custGeom>
              <a:avLst/>
              <a:gdLst>
                <a:gd name="T0" fmla="*/ 32 w 60"/>
                <a:gd name="T1" fmla="*/ 0 h 55"/>
                <a:gd name="T2" fmla="*/ 60 w 60"/>
                <a:gd name="T3" fmla="*/ 23 h 55"/>
                <a:gd name="T4" fmla="*/ 46 w 60"/>
                <a:gd name="T5" fmla="*/ 49 h 55"/>
                <a:gd name="T6" fmla="*/ 20 w 60"/>
                <a:gd name="T7" fmla="*/ 55 h 55"/>
                <a:gd name="T8" fmla="*/ 0 w 60"/>
                <a:gd name="T9" fmla="*/ 55 h 55"/>
                <a:gd name="T10" fmla="*/ 1 w 60"/>
                <a:gd name="T11" fmla="*/ 52 h 55"/>
                <a:gd name="T12" fmla="*/ 9 w 60"/>
                <a:gd name="T13" fmla="*/ 44 h 55"/>
                <a:gd name="T14" fmla="*/ 16 w 60"/>
                <a:gd name="T15" fmla="*/ 11 h 55"/>
                <a:gd name="T16" fmla="*/ 10 w 60"/>
                <a:gd name="T17" fmla="*/ 3 h 55"/>
                <a:gd name="T18" fmla="*/ 10 w 60"/>
                <a:gd name="T19" fmla="*/ 0 h 55"/>
                <a:gd name="T20" fmla="*/ 32 w 60"/>
                <a:gd name="T21" fmla="*/ 0 h 55"/>
                <a:gd name="T22" fmla="*/ 19 w 60"/>
                <a:gd name="T23" fmla="*/ 43 h 55"/>
                <a:gd name="T24" fmla="*/ 20 w 60"/>
                <a:gd name="T25" fmla="*/ 50 h 55"/>
                <a:gd name="T26" fmla="*/ 25 w 60"/>
                <a:gd name="T27" fmla="*/ 51 h 55"/>
                <a:gd name="T28" fmla="*/ 49 w 60"/>
                <a:gd name="T29" fmla="*/ 22 h 55"/>
                <a:gd name="T30" fmla="*/ 32 w 60"/>
                <a:gd name="T31" fmla="*/ 3 h 55"/>
                <a:gd name="T32" fmla="*/ 27 w 60"/>
                <a:gd name="T33" fmla="*/ 4 h 55"/>
                <a:gd name="T34" fmla="*/ 25 w 60"/>
                <a:gd name="T35" fmla="*/ 8 h 55"/>
                <a:gd name="T36" fmla="*/ 19 w 60"/>
                <a:gd name="T3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50" y="0"/>
                    <a:pt x="60" y="7"/>
                    <a:pt x="60" y="23"/>
                  </a:cubicBezTo>
                  <a:cubicBezTo>
                    <a:pt x="60" y="34"/>
                    <a:pt x="55" y="43"/>
                    <a:pt x="46" y="49"/>
                  </a:cubicBezTo>
                  <a:cubicBezTo>
                    <a:pt x="39" y="53"/>
                    <a:pt x="30" y="55"/>
                    <a:pt x="2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32" y="0"/>
                  </a:lnTo>
                  <a:close/>
                  <a:moveTo>
                    <a:pt x="19" y="43"/>
                  </a:moveTo>
                  <a:cubicBezTo>
                    <a:pt x="18" y="47"/>
                    <a:pt x="18" y="49"/>
                    <a:pt x="20" y="50"/>
                  </a:cubicBezTo>
                  <a:cubicBezTo>
                    <a:pt x="21" y="51"/>
                    <a:pt x="23" y="51"/>
                    <a:pt x="25" y="51"/>
                  </a:cubicBezTo>
                  <a:cubicBezTo>
                    <a:pt x="40" y="51"/>
                    <a:pt x="49" y="38"/>
                    <a:pt x="49" y="22"/>
                  </a:cubicBezTo>
                  <a:cubicBezTo>
                    <a:pt x="49" y="11"/>
                    <a:pt x="4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5" y="8"/>
                  </a:cubicBezTo>
                  <a:lnTo>
                    <a:pt x="1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10226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2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5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5813426" y="887413"/>
              <a:ext cx="201613" cy="215900"/>
            </a:xfrm>
            <a:custGeom>
              <a:avLst/>
              <a:gdLst>
                <a:gd name="T0" fmla="*/ 54 w 54"/>
                <a:gd name="T1" fmla="*/ 24 h 57"/>
                <a:gd name="T2" fmla="*/ 23 w 54"/>
                <a:gd name="T3" fmla="*/ 57 h 57"/>
                <a:gd name="T4" fmla="*/ 0 w 54"/>
                <a:gd name="T5" fmla="*/ 33 h 57"/>
                <a:gd name="T6" fmla="*/ 31 w 54"/>
                <a:gd name="T7" fmla="*/ 0 h 57"/>
                <a:gd name="T8" fmla="*/ 54 w 54"/>
                <a:gd name="T9" fmla="*/ 24 h 57"/>
                <a:gd name="T10" fmla="*/ 11 w 54"/>
                <a:gd name="T11" fmla="*/ 35 h 57"/>
                <a:gd name="T12" fmla="*/ 23 w 54"/>
                <a:gd name="T13" fmla="*/ 54 h 57"/>
                <a:gd name="T14" fmla="*/ 43 w 54"/>
                <a:gd name="T15" fmla="*/ 22 h 57"/>
                <a:gd name="T16" fmla="*/ 31 w 54"/>
                <a:gd name="T17" fmla="*/ 3 h 57"/>
                <a:gd name="T18" fmla="*/ 11 w 54"/>
                <a:gd name="T1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7">
                  <a:moveTo>
                    <a:pt x="54" y="24"/>
                  </a:moveTo>
                  <a:cubicBezTo>
                    <a:pt x="54" y="42"/>
                    <a:pt x="41" y="57"/>
                    <a:pt x="23" y="57"/>
                  </a:cubicBezTo>
                  <a:cubicBezTo>
                    <a:pt x="9" y="57"/>
                    <a:pt x="0" y="48"/>
                    <a:pt x="0" y="33"/>
                  </a:cubicBezTo>
                  <a:cubicBezTo>
                    <a:pt x="0" y="15"/>
                    <a:pt x="13" y="0"/>
                    <a:pt x="31" y="0"/>
                  </a:cubicBezTo>
                  <a:cubicBezTo>
                    <a:pt x="45" y="0"/>
                    <a:pt x="54" y="10"/>
                    <a:pt x="54" y="24"/>
                  </a:cubicBezTo>
                  <a:close/>
                  <a:moveTo>
                    <a:pt x="11" y="35"/>
                  </a:moveTo>
                  <a:cubicBezTo>
                    <a:pt x="11" y="46"/>
                    <a:pt x="14" y="54"/>
                    <a:pt x="23" y="54"/>
                  </a:cubicBezTo>
                  <a:cubicBezTo>
                    <a:pt x="36" y="54"/>
                    <a:pt x="43" y="36"/>
                    <a:pt x="43" y="22"/>
                  </a:cubicBezTo>
                  <a:cubicBezTo>
                    <a:pt x="43" y="11"/>
                    <a:pt x="40" y="3"/>
                    <a:pt x="31" y="3"/>
                  </a:cubicBezTo>
                  <a:cubicBezTo>
                    <a:pt x="19" y="3"/>
                    <a:pt x="11" y="19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056313" y="887413"/>
              <a:ext cx="200025" cy="215900"/>
            </a:xfrm>
            <a:custGeom>
              <a:avLst/>
              <a:gdLst>
                <a:gd name="T0" fmla="*/ 48 w 53"/>
                <a:gd name="T1" fmla="*/ 16 h 57"/>
                <a:gd name="T2" fmla="*/ 35 w 53"/>
                <a:gd name="T3" fmla="*/ 3 h 57"/>
                <a:gd name="T4" fmla="*/ 11 w 53"/>
                <a:gd name="T5" fmla="*/ 33 h 57"/>
                <a:gd name="T6" fmla="*/ 28 w 53"/>
                <a:gd name="T7" fmla="*/ 54 h 57"/>
                <a:gd name="T8" fmla="*/ 35 w 53"/>
                <a:gd name="T9" fmla="*/ 48 h 57"/>
                <a:gd name="T10" fmla="*/ 37 w 53"/>
                <a:gd name="T11" fmla="*/ 40 h 57"/>
                <a:gd name="T12" fmla="*/ 29 w 53"/>
                <a:gd name="T13" fmla="*/ 33 h 57"/>
                <a:gd name="T14" fmla="*/ 30 w 53"/>
                <a:gd name="T15" fmla="*/ 30 h 57"/>
                <a:gd name="T16" fmla="*/ 53 w 53"/>
                <a:gd name="T17" fmla="*/ 30 h 57"/>
                <a:gd name="T18" fmla="*/ 53 w 53"/>
                <a:gd name="T19" fmla="*/ 33 h 57"/>
                <a:gd name="T20" fmla="*/ 46 w 53"/>
                <a:gd name="T21" fmla="*/ 40 h 57"/>
                <a:gd name="T22" fmla="*/ 45 w 53"/>
                <a:gd name="T23" fmla="*/ 47 h 57"/>
                <a:gd name="T24" fmla="*/ 44 w 53"/>
                <a:gd name="T25" fmla="*/ 54 h 57"/>
                <a:gd name="T26" fmla="*/ 26 w 53"/>
                <a:gd name="T27" fmla="*/ 57 h 57"/>
                <a:gd name="T28" fmla="*/ 0 w 53"/>
                <a:gd name="T29" fmla="*/ 33 h 57"/>
                <a:gd name="T30" fmla="*/ 37 w 53"/>
                <a:gd name="T31" fmla="*/ 0 h 57"/>
                <a:gd name="T32" fmla="*/ 52 w 53"/>
                <a:gd name="T33" fmla="*/ 2 h 57"/>
                <a:gd name="T34" fmla="*/ 51 w 53"/>
                <a:gd name="T35" fmla="*/ 16 h 57"/>
                <a:gd name="T36" fmla="*/ 48 w 53"/>
                <a:gd name="T37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7">
                  <a:moveTo>
                    <a:pt x="48" y="16"/>
                  </a:moveTo>
                  <a:cubicBezTo>
                    <a:pt x="48" y="6"/>
                    <a:pt x="42" y="3"/>
                    <a:pt x="35" y="3"/>
                  </a:cubicBezTo>
                  <a:cubicBezTo>
                    <a:pt x="22" y="3"/>
                    <a:pt x="11" y="16"/>
                    <a:pt x="11" y="33"/>
                  </a:cubicBezTo>
                  <a:cubicBezTo>
                    <a:pt x="11" y="45"/>
                    <a:pt x="18" y="54"/>
                    <a:pt x="28" y="54"/>
                  </a:cubicBezTo>
                  <a:cubicBezTo>
                    <a:pt x="31" y="54"/>
                    <a:pt x="34" y="53"/>
                    <a:pt x="35" y="4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4"/>
                    <a:pt x="37" y="34"/>
                    <a:pt x="29" y="3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7" y="34"/>
                    <a:pt x="46" y="4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50"/>
                    <a:pt x="44" y="52"/>
                    <a:pt x="44" y="54"/>
                  </a:cubicBezTo>
                  <a:cubicBezTo>
                    <a:pt x="39" y="55"/>
                    <a:pt x="33" y="57"/>
                    <a:pt x="26" y="57"/>
                  </a:cubicBezTo>
                  <a:cubicBezTo>
                    <a:pt x="11" y="57"/>
                    <a:pt x="0" y="48"/>
                    <a:pt x="0" y="33"/>
                  </a:cubicBezTo>
                  <a:cubicBezTo>
                    <a:pt x="0" y="13"/>
                    <a:pt x="16" y="0"/>
                    <a:pt x="37" y="0"/>
                  </a:cubicBezTo>
                  <a:cubicBezTo>
                    <a:pt x="44" y="0"/>
                    <a:pt x="50" y="1"/>
                    <a:pt x="52" y="2"/>
                  </a:cubicBezTo>
                  <a:cubicBezTo>
                    <a:pt x="52" y="5"/>
                    <a:pt x="51" y="10"/>
                    <a:pt x="51" y="16"/>
                  </a:cubicBezTo>
                  <a:lnTo>
                    <a:pt x="4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6270626" y="890588"/>
              <a:ext cx="180975" cy="207963"/>
            </a:xfrm>
            <a:custGeom>
              <a:avLst/>
              <a:gdLst>
                <a:gd name="T0" fmla="*/ 48 w 48"/>
                <a:gd name="T1" fmla="*/ 0 h 55"/>
                <a:gd name="T2" fmla="*/ 47 w 48"/>
                <a:gd name="T3" fmla="*/ 13 h 55"/>
                <a:gd name="T4" fmla="*/ 44 w 48"/>
                <a:gd name="T5" fmla="*/ 13 h 55"/>
                <a:gd name="T6" fmla="*/ 43 w 48"/>
                <a:gd name="T7" fmla="*/ 6 h 55"/>
                <a:gd name="T8" fmla="*/ 35 w 48"/>
                <a:gd name="T9" fmla="*/ 3 h 55"/>
                <a:gd name="T10" fmla="*/ 30 w 48"/>
                <a:gd name="T11" fmla="*/ 3 h 55"/>
                <a:gd name="T12" fmla="*/ 26 w 48"/>
                <a:gd name="T13" fmla="*/ 7 h 55"/>
                <a:gd name="T14" fmla="*/ 22 w 48"/>
                <a:gd name="T15" fmla="*/ 24 h 55"/>
                <a:gd name="T16" fmla="*/ 29 w 48"/>
                <a:gd name="T17" fmla="*/ 24 h 55"/>
                <a:gd name="T18" fmla="*/ 39 w 48"/>
                <a:gd name="T19" fmla="*/ 18 h 55"/>
                <a:gd name="T20" fmla="*/ 42 w 48"/>
                <a:gd name="T21" fmla="*/ 18 h 55"/>
                <a:gd name="T22" fmla="*/ 38 w 48"/>
                <a:gd name="T23" fmla="*/ 35 h 55"/>
                <a:gd name="T24" fmla="*/ 35 w 48"/>
                <a:gd name="T25" fmla="*/ 35 h 55"/>
                <a:gd name="T26" fmla="*/ 28 w 48"/>
                <a:gd name="T27" fmla="*/ 28 h 55"/>
                <a:gd name="T28" fmla="*/ 22 w 48"/>
                <a:gd name="T29" fmla="*/ 28 h 55"/>
                <a:gd name="T30" fmla="*/ 19 w 48"/>
                <a:gd name="T31" fmla="*/ 43 h 55"/>
                <a:gd name="T32" fmla="*/ 19 w 48"/>
                <a:gd name="T33" fmla="*/ 50 h 55"/>
                <a:gd name="T34" fmla="*/ 27 w 48"/>
                <a:gd name="T35" fmla="*/ 51 h 55"/>
                <a:gd name="T36" fmla="*/ 37 w 48"/>
                <a:gd name="T37" fmla="*/ 49 h 55"/>
                <a:gd name="T38" fmla="*/ 43 w 48"/>
                <a:gd name="T39" fmla="*/ 40 h 55"/>
                <a:gd name="T40" fmla="*/ 46 w 48"/>
                <a:gd name="T41" fmla="*/ 41 h 55"/>
                <a:gd name="T42" fmla="*/ 41 w 48"/>
                <a:gd name="T43" fmla="*/ 55 h 55"/>
                <a:gd name="T44" fmla="*/ 0 w 48"/>
                <a:gd name="T45" fmla="*/ 55 h 55"/>
                <a:gd name="T46" fmla="*/ 0 w 48"/>
                <a:gd name="T47" fmla="*/ 52 h 55"/>
                <a:gd name="T48" fmla="*/ 9 w 48"/>
                <a:gd name="T49" fmla="*/ 44 h 55"/>
                <a:gd name="T50" fmla="*/ 16 w 48"/>
                <a:gd name="T51" fmla="*/ 10 h 55"/>
                <a:gd name="T52" fmla="*/ 10 w 48"/>
                <a:gd name="T53" fmla="*/ 3 h 55"/>
                <a:gd name="T54" fmla="*/ 10 w 48"/>
                <a:gd name="T55" fmla="*/ 0 h 55"/>
                <a:gd name="T56" fmla="*/ 48 w 48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5">
                  <a:moveTo>
                    <a:pt x="48" y="0"/>
                  </a:moveTo>
                  <a:cubicBezTo>
                    <a:pt x="48" y="2"/>
                    <a:pt x="47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1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6" y="4"/>
                    <a:pt x="26" y="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29"/>
                    <a:pt x="35" y="28"/>
                    <a:pt x="28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7"/>
                    <a:pt x="18" y="49"/>
                    <a:pt x="19" y="50"/>
                  </a:cubicBezTo>
                  <a:cubicBezTo>
                    <a:pt x="20" y="51"/>
                    <a:pt x="23" y="51"/>
                    <a:pt x="27" y="51"/>
                  </a:cubicBezTo>
                  <a:cubicBezTo>
                    <a:pt x="32" y="51"/>
                    <a:pt x="35" y="51"/>
                    <a:pt x="37" y="49"/>
                  </a:cubicBezTo>
                  <a:cubicBezTo>
                    <a:pt x="39" y="47"/>
                    <a:pt x="41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484938" y="884238"/>
              <a:ext cx="184150" cy="214313"/>
            </a:xfrm>
            <a:custGeom>
              <a:avLst/>
              <a:gdLst>
                <a:gd name="T0" fmla="*/ 49 w 49"/>
                <a:gd name="T1" fmla="*/ 0 h 57"/>
                <a:gd name="T2" fmla="*/ 47 w 49"/>
                <a:gd name="T3" fmla="*/ 15 h 57"/>
                <a:gd name="T4" fmla="*/ 44 w 49"/>
                <a:gd name="T5" fmla="*/ 15 h 57"/>
                <a:gd name="T6" fmla="*/ 43 w 49"/>
                <a:gd name="T7" fmla="*/ 7 h 57"/>
                <a:gd name="T8" fmla="*/ 35 w 49"/>
                <a:gd name="T9" fmla="*/ 5 h 57"/>
                <a:gd name="T10" fmla="*/ 30 w 49"/>
                <a:gd name="T11" fmla="*/ 5 h 57"/>
                <a:gd name="T12" fmla="*/ 23 w 49"/>
                <a:gd name="T13" fmla="*/ 46 h 57"/>
                <a:gd name="T14" fmla="*/ 29 w 49"/>
                <a:gd name="T15" fmla="*/ 54 h 57"/>
                <a:gd name="T16" fmla="*/ 29 w 49"/>
                <a:gd name="T17" fmla="*/ 57 h 57"/>
                <a:gd name="T18" fmla="*/ 3 w 49"/>
                <a:gd name="T19" fmla="*/ 57 h 57"/>
                <a:gd name="T20" fmla="*/ 4 w 49"/>
                <a:gd name="T21" fmla="*/ 54 h 57"/>
                <a:gd name="T22" fmla="*/ 13 w 49"/>
                <a:gd name="T23" fmla="*/ 46 h 57"/>
                <a:gd name="T24" fmla="*/ 21 w 49"/>
                <a:gd name="T25" fmla="*/ 5 h 57"/>
                <a:gd name="T26" fmla="*/ 17 w 49"/>
                <a:gd name="T27" fmla="*/ 5 h 57"/>
                <a:gd name="T28" fmla="*/ 7 w 49"/>
                <a:gd name="T29" fmla="*/ 8 h 57"/>
                <a:gd name="T30" fmla="*/ 3 w 49"/>
                <a:gd name="T31" fmla="*/ 15 h 57"/>
                <a:gd name="T32" fmla="*/ 0 w 49"/>
                <a:gd name="T33" fmla="*/ 15 h 57"/>
                <a:gd name="T34" fmla="*/ 4 w 49"/>
                <a:gd name="T35" fmla="*/ 0 h 57"/>
                <a:gd name="T36" fmla="*/ 6 w 49"/>
                <a:gd name="T37" fmla="*/ 0 h 57"/>
                <a:gd name="T38" fmla="*/ 10 w 49"/>
                <a:gd name="T39" fmla="*/ 2 h 57"/>
                <a:gd name="T40" fmla="*/ 43 w 49"/>
                <a:gd name="T41" fmla="*/ 2 h 57"/>
                <a:gd name="T42" fmla="*/ 47 w 49"/>
                <a:gd name="T43" fmla="*/ 0 h 57"/>
                <a:gd name="T44" fmla="*/ 49 w 49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cubicBezTo>
                    <a:pt x="49" y="3"/>
                    <a:pt x="48" y="10"/>
                    <a:pt x="47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4" y="9"/>
                    <a:pt x="43" y="7"/>
                  </a:cubicBezTo>
                  <a:cubicBezTo>
                    <a:pt x="42" y="6"/>
                    <a:pt x="40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53"/>
                    <a:pt x="22" y="54"/>
                    <a:pt x="29" y="5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1" y="54"/>
                    <a:pt x="12" y="53"/>
                    <a:pt x="13" y="4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5"/>
                    <a:pt x="9" y="6"/>
                    <a:pt x="7" y="8"/>
                  </a:cubicBezTo>
                  <a:cubicBezTo>
                    <a:pt x="6" y="9"/>
                    <a:pt x="5" y="12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4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6" y="1"/>
                    <a:pt x="47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69088" y="890588"/>
              <a:ext cx="252413" cy="207963"/>
            </a:xfrm>
            <a:custGeom>
              <a:avLst/>
              <a:gdLst>
                <a:gd name="T0" fmla="*/ 66 w 67"/>
                <a:gd name="T1" fmla="*/ 3 h 55"/>
                <a:gd name="T2" fmla="*/ 58 w 67"/>
                <a:gd name="T3" fmla="*/ 10 h 55"/>
                <a:gd name="T4" fmla="*/ 52 w 67"/>
                <a:gd name="T5" fmla="*/ 44 h 55"/>
                <a:gd name="T6" fmla="*/ 58 w 67"/>
                <a:gd name="T7" fmla="*/ 52 h 55"/>
                <a:gd name="T8" fmla="*/ 57 w 67"/>
                <a:gd name="T9" fmla="*/ 55 h 55"/>
                <a:gd name="T10" fmla="*/ 33 w 67"/>
                <a:gd name="T11" fmla="*/ 55 h 55"/>
                <a:gd name="T12" fmla="*/ 34 w 67"/>
                <a:gd name="T13" fmla="*/ 52 h 55"/>
                <a:gd name="T14" fmla="*/ 42 w 67"/>
                <a:gd name="T15" fmla="*/ 44 h 55"/>
                <a:gd name="T16" fmla="*/ 45 w 67"/>
                <a:gd name="T17" fmla="*/ 28 h 55"/>
                <a:gd name="T18" fmla="*/ 21 w 67"/>
                <a:gd name="T19" fmla="*/ 28 h 55"/>
                <a:gd name="T20" fmla="*/ 18 w 67"/>
                <a:gd name="T21" fmla="*/ 44 h 55"/>
                <a:gd name="T22" fmla="*/ 24 w 67"/>
                <a:gd name="T23" fmla="*/ 52 h 55"/>
                <a:gd name="T24" fmla="*/ 23 w 67"/>
                <a:gd name="T25" fmla="*/ 55 h 55"/>
                <a:gd name="T26" fmla="*/ 0 w 67"/>
                <a:gd name="T27" fmla="*/ 55 h 55"/>
                <a:gd name="T28" fmla="*/ 0 w 67"/>
                <a:gd name="T29" fmla="*/ 52 h 55"/>
                <a:gd name="T30" fmla="*/ 8 w 67"/>
                <a:gd name="T31" fmla="*/ 44 h 55"/>
                <a:gd name="T32" fmla="*/ 15 w 67"/>
                <a:gd name="T33" fmla="*/ 10 h 55"/>
                <a:gd name="T34" fmla="*/ 9 w 67"/>
                <a:gd name="T35" fmla="*/ 3 h 55"/>
                <a:gd name="T36" fmla="*/ 9 w 67"/>
                <a:gd name="T37" fmla="*/ 0 h 55"/>
                <a:gd name="T38" fmla="*/ 33 w 67"/>
                <a:gd name="T39" fmla="*/ 0 h 55"/>
                <a:gd name="T40" fmla="*/ 32 w 67"/>
                <a:gd name="T41" fmla="*/ 3 h 55"/>
                <a:gd name="T42" fmla="*/ 24 w 67"/>
                <a:gd name="T43" fmla="*/ 10 h 55"/>
                <a:gd name="T44" fmla="*/ 22 w 67"/>
                <a:gd name="T45" fmla="*/ 24 h 55"/>
                <a:gd name="T46" fmla="*/ 46 w 67"/>
                <a:gd name="T47" fmla="*/ 24 h 55"/>
                <a:gd name="T48" fmla="*/ 49 w 67"/>
                <a:gd name="T49" fmla="*/ 10 h 55"/>
                <a:gd name="T50" fmla="*/ 43 w 67"/>
                <a:gd name="T51" fmla="*/ 3 h 55"/>
                <a:gd name="T52" fmla="*/ 44 w 67"/>
                <a:gd name="T53" fmla="*/ 0 h 55"/>
                <a:gd name="T54" fmla="*/ 67 w 67"/>
                <a:gd name="T55" fmla="*/ 0 h 55"/>
                <a:gd name="T56" fmla="*/ 66 w 67"/>
                <a:gd name="T57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5">
                  <a:moveTo>
                    <a:pt x="66" y="3"/>
                  </a:moveTo>
                  <a:cubicBezTo>
                    <a:pt x="60" y="3"/>
                    <a:pt x="59" y="4"/>
                    <a:pt x="58" y="1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0" y="51"/>
                    <a:pt x="51" y="52"/>
                    <a:pt x="58" y="52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52"/>
                    <a:pt x="41" y="51"/>
                    <a:pt x="42" y="44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52"/>
                    <a:pt x="7" y="51"/>
                    <a:pt x="8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4"/>
                    <a:pt x="15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6" y="3"/>
                    <a:pt x="26" y="4"/>
                    <a:pt x="24" y="1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4"/>
                    <a:pt x="49" y="3"/>
                    <a:pt x="43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6916738" y="890588"/>
              <a:ext cx="184150" cy="207963"/>
            </a:xfrm>
            <a:custGeom>
              <a:avLst/>
              <a:gdLst>
                <a:gd name="T0" fmla="*/ 49 w 49"/>
                <a:gd name="T1" fmla="*/ 0 h 55"/>
                <a:gd name="T2" fmla="*/ 47 w 49"/>
                <a:gd name="T3" fmla="*/ 13 h 55"/>
                <a:gd name="T4" fmla="*/ 44 w 49"/>
                <a:gd name="T5" fmla="*/ 13 h 55"/>
                <a:gd name="T6" fmla="*/ 43 w 49"/>
                <a:gd name="T7" fmla="*/ 6 h 55"/>
                <a:gd name="T8" fmla="*/ 35 w 49"/>
                <a:gd name="T9" fmla="*/ 3 h 55"/>
                <a:gd name="T10" fmla="*/ 30 w 49"/>
                <a:gd name="T11" fmla="*/ 3 h 55"/>
                <a:gd name="T12" fmla="*/ 26 w 49"/>
                <a:gd name="T13" fmla="*/ 7 h 55"/>
                <a:gd name="T14" fmla="*/ 23 w 49"/>
                <a:gd name="T15" fmla="*/ 24 h 55"/>
                <a:gd name="T16" fmla="*/ 29 w 49"/>
                <a:gd name="T17" fmla="*/ 24 h 55"/>
                <a:gd name="T18" fmla="*/ 39 w 49"/>
                <a:gd name="T19" fmla="*/ 18 h 55"/>
                <a:gd name="T20" fmla="*/ 42 w 49"/>
                <a:gd name="T21" fmla="*/ 18 h 55"/>
                <a:gd name="T22" fmla="*/ 39 w 49"/>
                <a:gd name="T23" fmla="*/ 35 h 55"/>
                <a:gd name="T24" fmla="*/ 36 w 49"/>
                <a:gd name="T25" fmla="*/ 35 h 55"/>
                <a:gd name="T26" fmla="*/ 29 w 49"/>
                <a:gd name="T27" fmla="*/ 28 h 55"/>
                <a:gd name="T28" fmla="*/ 22 w 49"/>
                <a:gd name="T29" fmla="*/ 28 h 55"/>
                <a:gd name="T30" fmla="*/ 19 w 49"/>
                <a:gd name="T31" fmla="*/ 43 h 55"/>
                <a:gd name="T32" fmla="*/ 20 w 49"/>
                <a:gd name="T33" fmla="*/ 50 h 55"/>
                <a:gd name="T34" fmla="*/ 27 w 49"/>
                <a:gd name="T35" fmla="*/ 51 h 55"/>
                <a:gd name="T36" fmla="*/ 38 w 49"/>
                <a:gd name="T37" fmla="*/ 49 h 55"/>
                <a:gd name="T38" fmla="*/ 43 w 49"/>
                <a:gd name="T39" fmla="*/ 40 h 55"/>
                <a:gd name="T40" fmla="*/ 46 w 49"/>
                <a:gd name="T41" fmla="*/ 41 h 55"/>
                <a:gd name="T42" fmla="*/ 41 w 49"/>
                <a:gd name="T43" fmla="*/ 55 h 55"/>
                <a:gd name="T44" fmla="*/ 0 w 49"/>
                <a:gd name="T45" fmla="*/ 55 h 55"/>
                <a:gd name="T46" fmla="*/ 1 w 49"/>
                <a:gd name="T47" fmla="*/ 52 h 55"/>
                <a:gd name="T48" fmla="*/ 9 w 49"/>
                <a:gd name="T49" fmla="*/ 44 h 55"/>
                <a:gd name="T50" fmla="*/ 16 w 49"/>
                <a:gd name="T51" fmla="*/ 10 h 55"/>
                <a:gd name="T52" fmla="*/ 10 w 49"/>
                <a:gd name="T53" fmla="*/ 3 h 55"/>
                <a:gd name="T54" fmla="*/ 11 w 49"/>
                <a:gd name="T55" fmla="*/ 0 h 55"/>
                <a:gd name="T56" fmla="*/ 49 w 49"/>
                <a:gd name="T5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55">
                  <a:moveTo>
                    <a:pt x="49" y="0"/>
                  </a:moveTo>
                  <a:cubicBezTo>
                    <a:pt x="49" y="2"/>
                    <a:pt x="48" y="9"/>
                    <a:pt x="47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0"/>
                    <a:pt x="44" y="7"/>
                    <a:pt x="43" y="6"/>
                  </a:cubicBezTo>
                  <a:cubicBezTo>
                    <a:pt x="42" y="4"/>
                    <a:pt x="40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3"/>
                    <a:pt x="27" y="4"/>
                    <a:pt x="26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24"/>
                    <a:pt x="37" y="24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36" y="28"/>
                    <a:pt x="29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7"/>
                    <a:pt x="19" y="49"/>
                    <a:pt x="20" y="50"/>
                  </a:cubicBezTo>
                  <a:cubicBezTo>
                    <a:pt x="21" y="51"/>
                    <a:pt x="23" y="51"/>
                    <a:pt x="27" y="51"/>
                  </a:cubicBezTo>
                  <a:cubicBezTo>
                    <a:pt x="33" y="51"/>
                    <a:pt x="35" y="51"/>
                    <a:pt x="38" y="49"/>
                  </a:cubicBezTo>
                  <a:cubicBezTo>
                    <a:pt x="39" y="47"/>
                    <a:pt x="42" y="44"/>
                    <a:pt x="43" y="4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4"/>
                    <a:pt x="42" y="52"/>
                    <a:pt x="4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52"/>
                    <a:pt x="8" y="51"/>
                    <a:pt x="9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3"/>
                    <a:pt x="10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7112001" y="890588"/>
              <a:ext cx="192088" cy="207963"/>
            </a:xfrm>
            <a:custGeom>
              <a:avLst/>
              <a:gdLst>
                <a:gd name="T0" fmla="*/ 50 w 51"/>
                <a:gd name="T1" fmla="*/ 55 h 55"/>
                <a:gd name="T2" fmla="*/ 49 w 51"/>
                <a:gd name="T3" fmla="*/ 55 h 55"/>
                <a:gd name="T4" fmla="*/ 33 w 51"/>
                <a:gd name="T5" fmla="*/ 47 h 55"/>
                <a:gd name="T6" fmla="*/ 28 w 51"/>
                <a:gd name="T7" fmla="*/ 35 h 55"/>
                <a:gd name="T8" fmla="*/ 23 w 51"/>
                <a:gd name="T9" fmla="*/ 31 h 55"/>
                <a:gd name="T10" fmla="*/ 21 w 51"/>
                <a:gd name="T11" fmla="*/ 31 h 55"/>
                <a:gd name="T12" fmla="*/ 18 w 51"/>
                <a:gd name="T13" fmla="*/ 44 h 55"/>
                <a:gd name="T14" fmla="*/ 24 w 51"/>
                <a:gd name="T15" fmla="*/ 52 h 55"/>
                <a:gd name="T16" fmla="*/ 23 w 51"/>
                <a:gd name="T17" fmla="*/ 55 h 55"/>
                <a:gd name="T18" fmla="*/ 0 w 51"/>
                <a:gd name="T19" fmla="*/ 55 h 55"/>
                <a:gd name="T20" fmla="*/ 1 w 51"/>
                <a:gd name="T21" fmla="*/ 52 h 55"/>
                <a:gd name="T22" fmla="*/ 9 w 51"/>
                <a:gd name="T23" fmla="*/ 44 h 55"/>
                <a:gd name="T24" fmla="*/ 15 w 51"/>
                <a:gd name="T25" fmla="*/ 10 h 55"/>
                <a:gd name="T26" fmla="*/ 10 w 51"/>
                <a:gd name="T27" fmla="*/ 3 h 55"/>
                <a:gd name="T28" fmla="*/ 10 w 51"/>
                <a:gd name="T29" fmla="*/ 0 h 55"/>
                <a:gd name="T30" fmla="*/ 30 w 51"/>
                <a:gd name="T31" fmla="*/ 0 h 55"/>
                <a:gd name="T32" fmla="*/ 43 w 51"/>
                <a:gd name="T33" fmla="*/ 3 h 55"/>
                <a:gd name="T34" fmla="*/ 49 w 51"/>
                <a:gd name="T35" fmla="*/ 13 h 55"/>
                <a:gd name="T36" fmla="*/ 36 w 51"/>
                <a:gd name="T37" fmla="*/ 29 h 55"/>
                <a:gd name="T38" fmla="*/ 40 w 51"/>
                <a:gd name="T39" fmla="*/ 40 h 55"/>
                <a:gd name="T40" fmla="*/ 46 w 51"/>
                <a:gd name="T41" fmla="*/ 49 h 55"/>
                <a:gd name="T42" fmla="*/ 51 w 51"/>
                <a:gd name="T43" fmla="*/ 53 h 55"/>
                <a:gd name="T44" fmla="*/ 50 w 51"/>
                <a:gd name="T45" fmla="*/ 55 h 55"/>
                <a:gd name="T46" fmla="*/ 24 w 51"/>
                <a:gd name="T47" fmla="*/ 28 h 55"/>
                <a:gd name="T48" fmla="*/ 32 w 51"/>
                <a:gd name="T49" fmla="*/ 26 h 55"/>
                <a:gd name="T50" fmla="*/ 39 w 51"/>
                <a:gd name="T51" fmla="*/ 14 h 55"/>
                <a:gd name="T52" fmla="*/ 30 w 51"/>
                <a:gd name="T53" fmla="*/ 3 h 55"/>
                <a:gd name="T54" fmla="*/ 26 w 51"/>
                <a:gd name="T55" fmla="*/ 4 h 55"/>
                <a:gd name="T56" fmla="*/ 25 w 51"/>
                <a:gd name="T57" fmla="*/ 8 h 55"/>
                <a:gd name="T58" fmla="*/ 21 w 51"/>
                <a:gd name="T59" fmla="*/ 28 h 55"/>
                <a:gd name="T60" fmla="*/ 24 w 51"/>
                <a:gd name="T61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55">
                  <a:moveTo>
                    <a:pt x="50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39" y="55"/>
                    <a:pt x="36" y="53"/>
                    <a:pt x="33" y="47"/>
                  </a:cubicBezTo>
                  <a:cubicBezTo>
                    <a:pt x="31" y="44"/>
                    <a:pt x="30" y="39"/>
                    <a:pt x="28" y="35"/>
                  </a:cubicBezTo>
                  <a:cubicBezTo>
                    <a:pt x="27" y="32"/>
                    <a:pt x="26" y="31"/>
                    <a:pt x="23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51"/>
                    <a:pt x="17" y="52"/>
                    <a:pt x="24" y="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7" y="52"/>
                    <a:pt x="7" y="51"/>
                    <a:pt x="9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3"/>
                    <a:pt x="1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0" y="0"/>
                    <a:pt x="43" y="3"/>
                  </a:cubicBezTo>
                  <a:cubicBezTo>
                    <a:pt x="46" y="5"/>
                    <a:pt x="49" y="8"/>
                    <a:pt x="49" y="13"/>
                  </a:cubicBezTo>
                  <a:cubicBezTo>
                    <a:pt x="49" y="21"/>
                    <a:pt x="42" y="27"/>
                    <a:pt x="36" y="29"/>
                  </a:cubicBezTo>
                  <a:cubicBezTo>
                    <a:pt x="36" y="31"/>
                    <a:pt x="38" y="36"/>
                    <a:pt x="40" y="40"/>
                  </a:cubicBezTo>
                  <a:cubicBezTo>
                    <a:pt x="43" y="44"/>
                    <a:pt x="44" y="47"/>
                    <a:pt x="46" y="49"/>
                  </a:cubicBezTo>
                  <a:cubicBezTo>
                    <a:pt x="47" y="52"/>
                    <a:pt x="49" y="52"/>
                    <a:pt x="51" y="53"/>
                  </a:cubicBezTo>
                  <a:lnTo>
                    <a:pt x="50" y="55"/>
                  </a:lnTo>
                  <a:close/>
                  <a:moveTo>
                    <a:pt x="24" y="28"/>
                  </a:moveTo>
                  <a:cubicBezTo>
                    <a:pt x="27" y="28"/>
                    <a:pt x="30" y="27"/>
                    <a:pt x="32" y="26"/>
                  </a:cubicBezTo>
                  <a:cubicBezTo>
                    <a:pt x="36" y="23"/>
                    <a:pt x="39" y="19"/>
                    <a:pt x="39" y="14"/>
                  </a:cubicBezTo>
                  <a:cubicBezTo>
                    <a:pt x="39" y="6"/>
                    <a:pt x="35" y="3"/>
                    <a:pt x="30" y="3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1" y="28"/>
                    <a:pt x="21" y="28"/>
                    <a:pt x="21" y="28"/>
                  </a:cubicBez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TextBox 39"/>
          <p:cNvSpPr txBox="1">
            <a:spLocks noChangeArrowheads="1"/>
          </p:cNvSpPr>
          <p:nvPr userDrawn="1"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2"/>
                </a:solidFill>
                <a:cs typeface="Arial" charset="0"/>
              </a:rPr>
              <a:t>2016 © ADTRAN, Inc.</a:t>
            </a:r>
          </a:p>
        </p:txBody>
      </p:sp>
      <p:sp>
        <p:nvSpPr>
          <p:cNvPr id="3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9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9"/>
          <p:cNvSpPr>
            <a:spLocks noChangeArrowheads="1"/>
          </p:cNvSpPr>
          <p:nvPr/>
        </p:nvSpPr>
        <p:spPr bwMode="auto">
          <a:xfrm>
            <a:off x="95250" y="93663"/>
            <a:ext cx="8953500" cy="4956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tIns="17145" rIns="17145" bIns="17145" anchor="ctr"/>
          <a:lstStyle/>
          <a:p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30200"/>
            <a:ext cx="80010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2613" y="1428750"/>
            <a:ext cx="8002587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996238" y="4710113"/>
            <a:ext cx="585787" cy="2111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i="1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7375" y="4738688"/>
            <a:ext cx="8457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tx2"/>
                </a:solidFill>
                <a:cs typeface="Arial" charset="0"/>
              </a:rPr>
              <a:t>2016 © ADTRAN,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92" r:id="rId2"/>
    <p:sldLayoutId id="2147484169" r:id="rId3"/>
    <p:sldLayoutId id="2147484287" r:id="rId4"/>
    <p:sldLayoutId id="2147484286" r:id="rId5"/>
    <p:sldLayoutId id="2147484172" r:id="rId6"/>
    <p:sldLayoutId id="2147484277" r:id="rId7"/>
    <p:sldLayoutId id="2147484188" r:id="rId8"/>
    <p:sldLayoutId id="2147484275" r:id="rId9"/>
    <p:sldLayoutId id="2147484266" r:id="rId10"/>
    <p:sldLayoutId id="2147484273" r:id="rId11"/>
    <p:sldLayoutId id="2147484259" r:id="rId12"/>
    <p:sldLayoutId id="2147484174" r:id="rId13"/>
    <p:sldLayoutId id="2147484242" r:id="rId14"/>
    <p:sldLayoutId id="2147484294" r:id="rId15"/>
    <p:sldLayoutId id="2147484296" r:id="rId16"/>
    <p:sldLayoutId id="2147484180" r:id="rId17"/>
    <p:sldLayoutId id="2147484245" r:id="rId18"/>
    <p:sldLayoutId id="2147484255" r:id="rId19"/>
    <p:sldLayoutId id="2147484291" r:id="rId20"/>
    <p:sldLayoutId id="2147484295" r:id="rId21"/>
    <p:sldLayoutId id="2147484297" r:id="rId22"/>
    <p:sldLayoutId id="2147484289" r:id="rId23"/>
    <p:sldLayoutId id="2147484290" r:id="rId24"/>
    <p:sldLayoutId id="2147484237" r:id="rId25"/>
    <p:sldLayoutId id="2147484239" r:id="rId26"/>
    <p:sldLayoutId id="2147484268" r:id="rId27"/>
    <p:sldLayoutId id="2147484284" r:id="rId28"/>
    <p:sldLayoutId id="2147484247" r:id="rId29"/>
    <p:sldLayoutId id="2147484285" r:id="rId30"/>
    <p:sldLayoutId id="2147484271" r:id="rId31"/>
    <p:sldLayoutId id="2147484240" r:id="rId32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 baseline="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7898D"/>
          </a:solidFill>
          <a:latin typeface="Times New Roman" charset="0"/>
          <a:ea typeface="ＭＳ Ｐゴシック" charset="0"/>
        </a:defRPr>
      </a:lvl9pPr>
    </p:titleStyle>
    <p:bodyStyle>
      <a:lvl1pPr marL="171450" indent="-171450" algn="l" defTabSz="685800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290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51435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685800" indent="-17145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0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914400" indent="-228600" algn="l" defTabSz="6858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charset="2"/>
        <a:buChar char="§"/>
        <a:defRPr sz="10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880" userDrawn="1">
          <p15:clr>
            <a:srgbClr val="F26B43"/>
          </p15:clr>
        </p15:guide>
        <p15:guide id="2" pos="540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orient="horz" pos="3060" userDrawn="1">
          <p15:clr>
            <a:srgbClr val="F26B43"/>
          </p15:clr>
        </p15:guide>
        <p15:guide id="5" orient="horz" pos="1620" userDrawn="1">
          <p15:clr>
            <a:srgbClr val="F26B43"/>
          </p15:clr>
        </p15:guide>
        <p15:guide id="6" orient="horz" pos="900" userDrawn="1">
          <p15:clr>
            <a:srgbClr val="F26B43"/>
          </p15:clr>
        </p15:guide>
        <p15:guide id="7" orient="horz" pos="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1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diagramData" Target="../diagrams/data4.xml"/><Relationship Id="rId21" Type="http://schemas.microsoft.com/office/2007/relationships/hdphoto" Target="../media/hdphoto6.wdp"/><Relationship Id="rId7" Type="http://schemas.microsoft.com/office/2007/relationships/diagramDrawing" Target="../diagrams/drawing4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6.png"/><Relationship Id="rId23" Type="http://schemas.microsoft.com/office/2007/relationships/hdphoto" Target="../media/hdphoto7.wdp"/><Relationship Id="rId10" Type="http://schemas.openxmlformats.org/officeDocument/2006/relationships/image" Target="../media/image13.png"/><Relationship Id="rId19" Type="http://schemas.microsoft.com/office/2007/relationships/hdphoto" Target="../media/hdphoto5.wdp"/><Relationship Id="rId4" Type="http://schemas.openxmlformats.org/officeDocument/2006/relationships/diagramLayout" Target="../diagrams/layout4.xml"/><Relationship Id="rId9" Type="http://schemas.microsoft.com/office/2007/relationships/hdphoto" Target="../media/hdphoto1.wdp"/><Relationship Id="rId14" Type="http://schemas.microsoft.com/office/2007/relationships/hdphoto" Target="../media/hdphoto3.wdp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image" Target="../media/image17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9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image" Target="../media/image23.png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diagramColors" Target="../diagrams/colors11.xml"/><Relationship Id="rId18" Type="http://schemas.openxmlformats.org/officeDocument/2006/relationships/diagramColors" Target="../diagrams/colors12.xml"/><Relationship Id="rId3" Type="http://schemas.openxmlformats.org/officeDocument/2006/relationships/image" Target="../media/image31.jpeg"/><Relationship Id="rId21" Type="http://schemas.openxmlformats.org/officeDocument/2006/relationships/diagramLayout" Target="../diagrams/layout13.xml"/><Relationship Id="rId7" Type="http://schemas.openxmlformats.org/officeDocument/2006/relationships/diagramColors" Target="../diagrams/colors10.xml"/><Relationship Id="rId12" Type="http://schemas.openxmlformats.org/officeDocument/2006/relationships/diagramQuickStyle" Target="../diagrams/quickStyle11.xml"/><Relationship Id="rId17" Type="http://schemas.openxmlformats.org/officeDocument/2006/relationships/diagramQuickStyle" Target="../diagrams/quickStyle12.xml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12.xml"/><Relationship Id="rId20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0.xml"/><Relationship Id="rId11" Type="http://schemas.openxmlformats.org/officeDocument/2006/relationships/diagramLayout" Target="../diagrams/layout11.xml"/><Relationship Id="rId24" Type="http://schemas.microsoft.com/office/2007/relationships/diagramDrawing" Target="../diagrams/drawing13.xml"/><Relationship Id="rId5" Type="http://schemas.openxmlformats.org/officeDocument/2006/relationships/diagramLayout" Target="../diagrams/layout10.xml"/><Relationship Id="rId15" Type="http://schemas.openxmlformats.org/officeDocument/2006/relationships/diagramData" Target="../diagrams/data12.xml"/><Relationship Id="rId23" Type="http://schemas.openxmlformats.org/officeDocument/2006/relationships/diagramColors" Target="../diagrams/colors13.xml"/><Relationship Id="rId10" Type="http://schemas.openxmlformats.org/officeDocument/2006/relationships/diagramData" Target="../diagrams/data11.xml"/><Relationship Id="rId19" Type="http://schemas.microsoft.com/office/2007/relationships/diagramDrawing" Target="../diagrams/drawing12.xml"/><Relationship Id="rId4" Type="http://schemas.openxmlformats.org/officeDocument/2006/relationships/diagramData" Target="../diagrams/data10.xml"/><Relationship Id="rId9" Type="http://schemas.openxmlformats.org/officeDocument/2006/relationships/image" Target="../media/image35.jpeg"/><Relationship Id="rId14" Type="http://schemas.microsoft.com/office/2007/relationships/diagramDrawing" Target="../diagrams/drawing11.xml"/><Relationship Id="rId22" Type="http://schemas.openxmlformats.org/officeDocument/2006/relationships/diagramQuickStyle" Target="../diagrams/quickStyl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TRAN/sdvt-yang-testing" TargetMode="External"/><Relationship Id="rId2" Type="http://schemas.openxmlformats.org/officeDocument/2006/relationships/hyperlink" Target="http://yang.adtran.com/docs/yang_conformance/latest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hyperlink" Target="http://jenkins.adtran.com:8080/job/sbt/job/rest_gpon_taml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Compliance </a:t>
            </a:r>
            <a:r>
              <a:rPr lang="en-IN" dirty="0"/>
              <a:t>with </a:t>
            </a:r>
            <a:r>
              <a:rPr lang="en-IN" dirty="0" smtClean="0"/>
              <a:t>behaviour, standards, and rules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7 July 2016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YANG CONFORMANCE</a:t>
            </a:r>
            <a:endParaRPr lang="en-IN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0088705"/>
              </p:ext>
            </p:extLst>
          </p:nvPr>
        </p:nvGraphicFramePr>
        <p:xfrm>
          <a:off x="5032447" y="1871134"/>
          <a:ext cx="3745380" cy="188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284328973"/>
              </p:ext>
            </p:extLst>
          </p:nvPr>
        </p:nvGraphicFramePr>
        <p:xfrm>
          <a:off x="4830216" y="1244600"/>
          <a:ext cx="4085186" cy="174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9" y="1371599"/>
            <a:ext cx="3197918" cy="1117719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8" y="2980275"/>
            <a:ext cx="3420417" cy="1207206"/>
          </a:xfrm>
          <a:prstGeom prst="rect">
            <a:avLst/>
          </a:prstGeom>
        </p:spPr>
      </p:pic>
      <p:cxnSp>
        <p:nvCxnSpPr>
          <p:cNvPr id="19" name="Curved Connector 18"/>
          <p:cNvCxnSpPr>
            <a:endCxn id="15" idx="0"/>
          </p:cNvCxnSpPr>
          <p:nvPr/>
        </p:nvCxnSpPr>
        <p:spPr>
          <a:xfrm>
            <a:off x="1778000" y="2353851"/>
            <a:ext cx="847777" cy="626424"/>
          </a:xfrm>
          <a:prstGeom prst="curvedConnector2">
            <a:avLst/>
          </a:prstGeom>
          <a:ln w="25400">
            <a:headEnd type="oval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5" idx="3"/>
          </p:cNvCxnSpPr>
          <p:nvPr/>
        </p:nvCxnSpPr>
        <p:spPr>
          <a:xfrm flipV="1">
            <a:off x="4335985" y="2214563"/>
            <a:ext cx="1479028" cy="1369315"/>
          </a:xfrm>
          <a:prstGeom prst="curvedConnector3">
            <a:avLst>
              <a:gd name="adj1" fmla="val 26816"/>
            </a:avLst>
          </a:prstGeom>
          <a:ln w="25400"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3741" y="118334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rmAutofit/>
          </a:bodyPr>
          <a:lstStyle/>
          <a:p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900560"/>
              </p:ext>
            </p:extLst>
          </p:nvPr>
        </p:nvGraphicFramePr>
        <p:xfrm>
          <a:off x="6230911" y="2980275"/>
          <a:ext cx="2081134" cy="21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02302634"/>
              </p:ext>
            </p:extLst>
          </p:nvPr>
        </p:nvGraphicFramePr>
        <p:xfrm>
          <a:off x="581025" y="1430338"/>
          <a:ext cx="7964488" cy="297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09" b="96797" l="6737" r="93895">
                        <a14:foregroundMark x1="21053" y1="38434" x2="13053" y2="40569"/>
                        <a14:foregroundMark x1="23579" y1="35943" x2="32842" y2="27046"/>
                        <a14:foregroundMark x1="26316" y1="27046" x2="17053" y2="11744"/>
                        <a14:foregroundMark x1="6737" y1="69751" x2="6737" y2="69751"/>
                        <a14:foregroundMark x1="66947" y1="97153" x2="66947" y2="97153"/>
                        <a14:foregroundMark x1="61895" y1="89324" x2="61895" y2="89324"/>
                        <a14:foregroundMark x1="93895" y1="67616" x2="93895" y2="67616"/>
                        <a14:foregroundMark x1="58105" y1="90391" x2="58105" y2="90391"/>
                        <a14:backgroundMark x1="14526" y1="42705" x2="14526" y2="42705"/>
                        <a14:backgroundMark x1="18947" y1="39502" x2="18947" y2="39502"/>
                        <a14:backgroundMark x1="18316" y1="16726" x2="18316" y2="16726"/>
                        <a14:backgroundMark x1="26105" y1="24199" x2="26105" y2="24199"/>
                        <a14:backgroundMark x1="18947" y1="36299" x2="18947" y2="36299"/>
                        <a14:backgroundMark x1="17053" y1="34164" x2="17053" y2="34164"/>
                        <a14:backgroundMark x1="15158" y1="34164" x2="15158" y2="34164"/>
                        <a14:backgroundMark x1="23368" y1="20996" x2="23368" y2="20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9" y="2342019"/>
            <a:ext cx="522399" cy="30904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3571" y1="46429" x2="63571" y2="46429"/>
                        <a14:backgroundMark x1="35000" y1="32857" x2="35000" y2="32857"/>
                        <a14:backgroundMark x1="34286" y1="55000" x2="34286" y2="55000"/>
                        <a14:backgroundMark x1="64286" y1="48571" x2="64286" y2="48571"/>
                        <a14:backgroundMark x1="66429" y1="46429" x2="66429" y2="46429"/>
                        <a14:backgroundMark x1="67857" y1="42857" x2="67857" y2="4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49" y="2310801"/>
            <a:ext cx="371476" cy="37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82" y="2418794"/>
            <a:ext cx="316834" cy="19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94" b="89691" l="9653" r="93436">
                        <a14:foregroundMark x1="15444" y1="77835" x2="15444" y2="77835"/>
                        <a14:foregroundMark x1="81081" y1="33505" x2="81081" y2="33505"/>
                        <a14:foregroundMark x1="69884" y1="33505" x2="69884" y2="33505"/>
                        <a14:foregroundMark x1="77606" y1="37629" x2="77606" y2="37629"/>
                        <a14:foregroundMark x1="84170" y1="36082" x2="84170" y2="36082"/>
                        <a14:foregroundMark x1="86100" y1="29897" x2="86100" y2="29897"/>
                        <a14:foregroundMark x1="86100" y1="17526" x2="86100" y2="17526"/>
                        <a14:foregroundMark x1="93436" y1="18557" x2="93436" y2="18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50" y="3484395"/>
            <a:ext cx="459769" cy="34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73" b="98182" l="3750" r="96250">
                        <a14:foregroundMark x1="21250" y1="40909" x2="21250" y2="40909"/>
                        <a14:foregroundMark x1="15625" y1="39545" x2="15625" y2="39545"/>
                        <a14:foregroundMark x1="15625" y1="39545" x2="15625" y2="39545"/>
                        <a14:foregroundMark x1="19375" y1="33182" x2="19375" y2="33182"/>
                        <a14:foregroundMark x1="24375" y1="25455" x2="24375" y2="25455"/>
                        <a14:foregroundMark x1="30000" y1="16818" x2="30000" y2="16818"/>
                        <a14:foregroundMark x1="47500" y1="79091" x2="47500" y2="79091"/>
                        <a14:foregroundMark x1="59375" y1="78182" x2="59375" y2="78182"/>
                        <a14:foregroundMark x1="61250" y1="94545" x2="61250" y2="94545"/>
                        <a14:foregroundMark x1="80625" y1="75455" x2="80625" y2="75455"/>
                        <a14:foregroundMark x1="96250" y1="42273" x2="96250" y2="42273"/>
                        <a14:foregroundMark x1="6875" y1="40909" x2="6875" y2="40909"/>
                        <a14:foregroundMark x1="17500" y1="51364" x2="17500" y2="51364"/>
                        <a14:foregroundMark x1="12500" y1="62727" x2="12500" y2="62727"/>
                        <a14:foregroundMark x1="13750" y1="69091" x2="13750" y2="69091"/>
                        <a14:foregroundMark x1="6875" y1="35909" x2="6875" y2="35909"/>
                        <a14:foregroundMark x1="60625" y1="6364" x2="60625" y2="6364"/>
                        <a14:foregroundMark x1="30625" y1="9545" x2="30625" y2="9545"/>
                        <a14:foregroundMark x1="68125" y1="2273" x2="68125" y2="2273"/>
                        <a14:foregroundMark x1="55000" y1="85909" x2="45000" y2="81818"/>
                        <a14:foregroundMark x1="55000" y1="89091" x2="55000" y2="89091"/>
                        <a14:foregroundMark x1="55000" y1="89091" x2="55000" y2="89091"/>
                        <a14:foregroundMark x1="66250" y1="89091" x2="66250" y2="89091"/>
                        <a14:foregroundMark x1="48750" y1="90909" x2="48750" y2="90909"/>
                        <a14:foregroundMark x1="45000" y1="90000" x2="45000" y2="90000"/>
                        <a14:foregroundMark x1="45000" y1="84545" x2="45000" y2="84545"/>
                        <a14:foregroundMark x1="45000" y1="81364" x2="45000" y2="81364"/>
                        <a14:foregroundMark x1="45000" y1="78182" x2="45000" y2="78182"/>
                        <a14:foregroundMark x1="41875" y1="75455" x2="41875" y2="75455"/>
                        <a14:foregroundMark x1="46250" y1="74091" x2="46250" y2="74091"/>
                        <a14:foregroundMark x1="76875" y1="78636" x2="76875" y2="78636"/>
                        <a14:foregroundMark x1="76875" y1="75000" x2="76875" y2="75000"/>
                        <a14:foregroundMark x1="85625" y1="71818" x2="85625" y2="71818"/>
                        <a14:foregroundMark x1="92500" y1="70000" x2="92500" y2="70000"/>
                        <a14:foregroundMark x1="91250" y1="75000" x2="91250" y2="75000"/>
                        <a14:foregroundMark x1="3750" y1="35909" x2="3750" y2="35909"/>
                        <a14:foregroundMark x1="56250" y1="73182" x2="56250" y2="73182"/>
                        <a14:foregroundMark x1="63750" y1="85000" x2="63750" y2="85000"/>
                        <a14:foregroundMark x1="53750" y1="98182" x2="53750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54" y="3482489"/>
            <a:ext cx="332509" cy="37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beacon.adtran.com/packages_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28" y="3543877"/>
            <a:ext cx="357109" cy="3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138" b="99050" l="3563" r="99050">
                        <a14:foregroundMark x1="3563" y1="58670" x2="14964" y2="18290"/>
                        <a14:foregroundMark x1="34442" y1="94537" x2="62708" y2="94774"/>
                        <a14:foregroundMark x1="38717" y1="98337" x2="54157" y2="99050"/>
                        <a14:foregroundMark x1="90499" y1="74822" x2="95012" y2="37767"/>
                        <a14:foregroundMark x1="98337" y1="58670" x2="99050" y2="44893"/>
                        <a14:foregroundMark x1="28029" y1="7363" x2="69596" y2="7838"/>
                        <a14:foregroundMark x1="38242" y1="2138" x2="60570" y2="2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65" y="2362320"/>
            <a:ext cx="238913" cy="2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76" b="98324" l="693" r="98615">
                        <a14:foregroundMark x1="23823" y1="8240" x2="70499" y2="7263"/>
                        <a14:foregroundMark x1="63019" y1="35056" x2="98615" y2="38687"/>
                        <a14:foregroundMark x1="51939" y1="33101" x2="78947" y2="9218"/>
                        <a14:foregroundMark x1="4155" y1="30866" x2="4986" y2="70251"/>
                        <a14:foregroundMark x1="831" y1="48464" x2="831" y2="54749"/>
                        <a14:foregroundMark x1="33795" y1="2793" x2="62188" y2="1676"/>
                        <a14:foregroundMark x1="35180" y1="98324" x2="67313" y2="97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78" y="3508711"/>
            <a:ext cx="344812" cy="34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2946" b="87054" l="13393" r="87054">
                        <a14:foregroundMark x1="31250" y1="30804" x2="57589" y2="84821"/>
                        <a14:foregroundMark x1="68304" y1="32589" x2="41518" y2="84821"/>
                        <a14:foregroundMark x1="23661" y1="66964" x2="40625" y2="77679"/>
                        <a14:foregroundMark x1="40625" y1="85714" x2="58482" y2="86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02" y="3478502"/>
            <a:ext cx="350276" cy="35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9" y="1698890"/>
            <a:ext cx="1297269" cy="106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YANG Conf. Usage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60293" y="919072"/>
            <a:ext cx="5099818" cy="585239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IN" dirty="0"/>
              <a:t>pip install --upgrade --trusted-host pypi.adtran.com -</a:t>
            </a:r>
            <a:r>
              <a:rPr lang="en-IN" dirty="0" err="1"/>
              <a:t>i</a:t>
            </a:r>
            <a:r>
              <a:rPr lang="en-IN" dirty="0"/>
              <a:t> http://pypi.adtran.com/simple yang_conformance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 descr="http://beacon.adtran.com/package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72" y="632628"/>
            <a:ext cx="1034948" cy="10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711105695"/>
              </p:ext>
            </p:extLst>
          </p:nvPr>
        </p:nvGraphicFramePr>
        <p:xfrm>
          <a:off x="604391" y="3165783"/>
          <a:ext cx="7158443" cy="1549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Isosceles Triangle 24"/>
          <p:cNvSpPr/>
          <p:nvPr/>
        </p:nvSpPr>
        <p:spPr>
          <a:xfrm rot="10800000">
            <a:off x="880674" y="2886000"/>
            <a:ext cx="331701" cy="33477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1957357" y="1689405"/>
            <a:ext cx="6315075" cy="82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3429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51435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6858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914400" indent="-22860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dirty="0"/>
              <a:t>yang_conformance generate -u </a:t>
            </a:r>
            <a:r>
              <a:rPr lang="en-US" dirty="0" smtClean="0"/>
              <a:t>http</a:t>
            </a:r>
            <a:r>
              <a:rPr lang="en-US" dirty="0"/>
              <a:t>://A.B.C.D/restconf/SNMPslot254 -f robot</a:t>
            </a:r>
            <a:endParaRPr lang="en-IN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954095" y="2358421"/>
            <a:ext cx="6315075" cy="82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3429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51435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6858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914400" indent="-22860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IN" dirty="0"/>
              <a:t>yang_conformance execute -t "{'testbed' : 'ta5k_testbed', 'am_image' : 'gpon', 'slot' : 1, 'tam_build' : 'TAML.D2307'}" </a:t>
            </a:r>
            <a:r>
              <a:rPr lang="en-IN" dirty="0" smtClean="0"/>
              <a:t>              -</a:t>
            </a:r>
            <a:r>
              <a:rPr lang="en-IN" dirty="0"/>
              <a:t>f robot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27080065"/>
              </p:ext>
            </p:extLst>
          </p:nvPr>
        </p:nvGraphicFramePr>
        <p:xfrm>
          <a:off x="4968301" y="10213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825204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Support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021418429"/>
              </p:ext>
            </p:extLst>
          </p:nvPr>
        </p:nvGraphicFramePr>
        <p:xfrm>
          <a:off x="0" y="1249723"/>
          <a:ext cx="2667032" cy="2999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57536122"/>
              </p:ext>
            </p:extLst>
          </p:nvPr>
        </p:nvGraphicFramePr>
        <p:xfrm>
          <a:off x="2220043" y="1245357"/>
          <a:ext cx="4675368" cy="294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85716162"/>
              </p:ext>
            </p:extLst>
          </p:nvPr>
        </p:nvGraphicFramePr>
        <p:xfrm>
          <a:off x="4144505" y="3194273"/>
          <a:ext cx="3326788" cy="186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75" y="3290340"/>
            <a:ext cx="1068246" cy="120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75" y="1963711"/>
            <a:ext cx="1087723" cy="108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22" y="891914"/>
            <a:ext cx="1054699" cy="94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happy man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07" y="2915073"/>
            <a:ext cx="932456" cy="11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costs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0327781"/>
              </p:ext>
            </p:extLst>
          </p:nvPr>
        </p:nvGraphicFramePr>
        <p:xfrm>
          <a:off x="344621" y="1009035"/>
          <a:ext cx="2337067" cy="200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8" name="Picture 4" descr="http://st.depositphotos.com/1724125/4570/v/170/depositphotos_45705493-Man-searching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197" flipH="1">
            <a:off x="539156" y="1119816"/>
            <a:ext cx="775445" cy="8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775119674"/>
              </p:ext>
            </p:extLst>
          </p:nvPr>
        </p:nvGraphicFramePr>
        <p:xfrm>
          <a:off x="1764608" y="686937"/>
          <a:ext cx="1669496" cy="193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836239016"/>
              </p:ext>
            </p:extLst>
          </p:nvPr>
        </p:nvGraphicFramePr>
        <p:xfrm>
          <a:off x="2538734" y="2269424"/>
          <a:ext cx="2232267" cy="2165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99999"/>
              </p:ext>
            </p:extLst>
          </p:nvPr>
        </p:nvGraphicFramePr>
        <p:xfrm>
          <a:off x="5245995" y="893125"/>
          <a:ext cx="3477705" cy="1615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4432"/>
                <a:gridCol w="1183005"/>
                <a:gridCol w="8702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YANG Element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Automation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Human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1 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11 sec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List (5 Fields)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5 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 min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 (5 Lists)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25 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 5m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00803"/>
              </p:ext>
            </p:extLst>
          </p:nvPr>
        </p:nvGraphicFramePr>
        <p:xfrm>
          <a:off x="5226007" y="2627482"/>
          <a:ext cx="3520754" cy="23606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4930"/>
                <a:gridCol w="548005"/>
                <a:gridCol w="511493"/>
                <a:gridCol w="435293"/>
                <a:gridCol w="6810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Operation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Tests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Pass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Fail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Elapsed</a:t>
                      </a:r>
                      <a:endParaRPr lang="en-IN" sz="1000" dirty="0"/>
                    </a:p>
                  </a:txBody>
                  <a:tcPr/>
                </a:tc>
              </a:tr>
              <a:tr h="24004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PATCH-LOAD-FAIL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78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61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52 sec</a:t>
                      </a:r>
                      <a:endParaRPr lang="en-IN" sz="1000" dirty="0"/>
                    </a:p>
                  </a:txBody>
                  <a:tcPr/>
                </a:tc>
              </a:tr>
              <a:tr h="23234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PATCH-PASS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53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33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30 sec</a:t>
                      </a:r>
                      <a:endParaRPr lang="en-IN" sz="1000" dirty="0"/>
                    </a:p>
                  </a:txBody>
                  <a:tcPr/>
                </a:tc>
              </a:tr>
              <a:tr h="24733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PATCH-VAL-FAIL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31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26 sec</a:t>
                      </a:r>
                      <a:endParaRPr lang="en-IN" sz="1000" dirty="0"/>
                    </a:p>
                  </a:txBody>
                  <a:tcPr/>
                </a:tc>
              </a:tr>
              <a:tr h="21735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POST-LOAD-FAIL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01</a:t>
                      </a:r>
                      <a:r>
                        <a:rPr lang="en-US" sz="1000" baseline="0" dirty="0" smtClean="0"/>
                        <a:t> sec</a:t>
                      </a:r>
                      <a:endParaRPr lang="en-IN" sz="1000" dirty="0"/>
                    </a:p>
                  </a:txBody>
                  <a:tcPr/>
                </a:tc>
              </a:tr>
              <a:tr h="22485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POST-PASS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02 sec</a:t>
                      </a:r>
                      <a:endParaRPr lang="en-IN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POST-VAL-FAIL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01:28:54 sec</a:t>
                      </a:r>
                      <a:endParaRPr lang="en-IN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STATIC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01 sec</a:t>
                      </a:r>
                      <a:endParaRPr lang="en-IN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77365"/>
              </p:ext>
            </p:extLst>
          </p:nvPr>
        </p:nvGraphicFramePr>
        <p:xfrm>
          <a:off x="693541" y="2642139"/>
          <a:ext cx="3656498" cy="241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4950167" y="3139548"/>
            <a:ext cx="177562" cy="1507403"/>
            <a:chOff x="1494418" y="-278909"/>
            <a:chExt cx="201576" cy="106175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 rot="16200000">
              <a:off x="1064328" y="151181"/>
              <a:ext cx="1061756" cy="20157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 rot="16200000">
              <a:off x="1074168" y="161021"/>
              <a:ext cx="1042076" cy="1818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/>
                <a:t>Test run against OLT</a:t>
              </a:r>
              <a:endParaRPr lang="en-IN" sz="1050" kern="1200" dirty="0"/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4950167" y="1126784"/>
            <a:ext cx="177562" cy="1219176"/>
            <a:chOff x="1494418" y="-278909"/>
            <a:chExt cx="201576" cy="106175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9" name="Rounded Rectangle 18"/>
            <p:cNvSpPr/>
            <p:nvPr/>
          </p:nvSpPr>
          <p:spPr>
            <a:xfrm rot="16200000">
              <a:off x="1064328" y="151181"/>
              <a:ext cx="1061756" cy="20157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 rot="16200000">
              <a:off x="1074168" y="161021"/>
              <a:ext cx="1042076" cy="1818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Apr. Test values</a:t>
              </a:r>
              <a:endParaRPr lang="en-IN" sz="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164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1102" y="1472278"/>
            <a:ext cx="4138590" cy="2975772"/>
          </a:xfrm>
        </p:spPr>
        <p:txBody>
          <a:bodyPr/>
          <a:lstStyle/>
          <a:p>
            <a:r>
              <a:rPr lang="en-US" dirty="0" smtClean="0"/>
              <a:t>UUT Revisions </a:t>
            </a:r>
            <a:r>
              <a:rPr lang="en-US" b="1" dirty="0" smtClean="0">
                <a:solidFill>
                  <a:srgbClr val="FF0000"/>
                </a:solidFill>
              </a:rPr>
              <a:t>&lt;=</a:t>
            </a:r>
            <a:r>
              <a:rPr lang="en-US" dirty="0" smtClean="0"/>
              <a:t> Yang Revision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Multiple Outputs</a:t>
            </a:r>
          </a:p>
          <a:p>
            <a:pPr lvl="1"/>
            <a:r>
              <a:rPr lang="en-US" dirty="0" smtClean="0"/>
              <a:t>NETCONF/</a:t>
            </a:r>
            <a:r>
              <a:rPr lang="en-US" dirty="0" err="1" smtClean="0"/>
              <a:t>RESTconf</a:t>
            </a:r>
            <a:endParaRPr lang="en-US" dirty="0" smtClean="0"/>
          </a:p>
          <a:p>
            <a:pPr lvl="1"/>
            <a:r>
              <a:rPr lang="en-US" dirty="0" smtClean="0"/>
              <a:t>Robot/</a:t>
            </a:r>
            <a:r>
              <a:rPr lang="en-US" dirty="0" err="1" smtClean="0"/>
              <a:t>unittest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131" y="1918767"/>
            <a:ext cx="2133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05" y="1850371"/>
            <a:ext cx="3357596" cy="134819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53292" y="1474139"/>
            <a:ext cx="4138590" cy="44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3429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51435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685800" indent="-17145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914400" indent="-228600" algn="l" defTabSz="6858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Deviations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IN" dirty="0"/>
          </a:p>
        </p:txBody>
      </p:sp>
      <p:pic>
        <p:nvPicPr>
          <p:cNvPr id="8" name="Picture 7" descr="Administrator: Command Promp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40035" r="4272" b="44847"/>
          <a:stretch/>
        </p:blipFill>
        <p:spPr>
          <a:xfrm>
            <a:off x="5124005" y="3424182"/>
            <a:ext cx="3816890" cy="5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9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Few More </a:t>
            </a:r>
            <a:r>
              <a:rPr lang="en-US" smtClean="0"/>
              <a:t>and Demo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81691" y="1430938"/>
            <a:ext cx="7988568" cy="2961768"/>
          </a:xfrm>
        </p:spPr>
        <p:txBody>
          <a:bodyPr/>
          <a:lstStyle/>
          <a:p>
            <a:r>
              <a:rPr lang="en-US" dirty="0"/>
              <a:t>User Guide: </a:t>
            </a:r>
            <a:r>
              <a:rPr lang="en-US" dirty="0">
                <a:hlinkClick r:id="rId2"/>
              </a:rPr>
              <a:t>http://yang.adtran.com/docs/yang_conformance/latest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github.com/ADTRAN/sdvt-yang-testing</a:t>
            </a:r>
            <a:endParaRPr lang="en-US" dirty="0" smtClean="0"/>
          </a:p>
          <a:p>
            <a:r>
              <a:rPr lang="en-US" dirty="0" smtClean="0"/>
              <a:t>Jenkins Example: </a:t>
            </a:r>
            <a:r>
              <a:rPr lang="en-US" dirty="0">
                <a:hlinkClick r:id="rId4"/>
              </a:rPr>
              <a:t>http://jenkins.adtran.com:8080/job/sbt/job/rest_gpon_taml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11" y="2631940"/>
            <a:ext cx="3246932" cy="242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19DD97-3792-964D-99E4-4AC2091DBBA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8" y="1184401"/>
            <a:ext cx="5845451" cy="15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557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Template_Global_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0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shade val="50000"/>
            </a:schemeClr>
          </a:solidFill>
        </a:ln>
      </a:spPr>
      <a:bodyPr rtlCol="0" anchor="ctr"/>
      <a:lstStyle>
        <a:defPPr algn="ctr"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45720" rIns="91440" bIns="45720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orporate_Template_Global_16x9_20160331" id="{2E49DDA3-7E71-4302-911E-206B47626827}" vid="{CB728117-44EF-406D-A973-52DB6EE9F4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3352</TotalTime>
  <Words>387</Words>
  <Application>Microsoft Office PowerPoint</Application>
  <PresentationFormat>On-screen Show (16:9)</PresentationFormat>
  <Paragraphs>172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Corporate_Template_Global_16x9</vt:lpstr>
      <vt:lpstr>PowerPoint Presentation</vt:lpstr>
      <vt:lpstr>Overview</vt:lpstr>
      <vt:lpstr>Capabilities</vt:lpstr>
      <vt:lpstr>YANG Conf. Usage </vt:lpstr>
      <vt:lpstr>Test Support</vt:lpstr>
      <vt:lpstr>Development costs</vt:lpstr>
      <vt:lpstr>Challenges</vt:lpstr>
      <vt:lpstr>Few More and 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VENKATAMALLIKARJUNARAO.KOSURI@adtran.com</dc:creator>
  <cp:lastModifiedBy>vkosuri</cp:lastModifiedBy>
  <cp:revision>302</cp:revision>
  <cp:lastPrinted>2016-04-05T16:59:55Z</cp:lastPrinted>
  <dcterms:created xsi:type="dcterms:W3CDTF">2016-04-16T17:07:38Z</dcterms:created>
  <dcterms:modified xsi:type="dcterms:W3CDTF">2016-07-07T09:29:35Z</dcterms:modified>
</cp:coreProperties>
</file>